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Lexend SemiBold"/>
      <p:regular r:id="rId26"/>
      <p:bold r:id="rId27"/>
    </p:embeddedFont>
    <p:embeddedFont>
      <p:font typeface="Roboto"/>
      <p:regular r:id="rId28"/>
      <p:bold r:id="rId29"/>
      <p:italic r:id="rId30"/>
      <p:boldItalic r:id="rId31"/>
    </p:embeddedFont>
    <p:embeddedFont>
      <p:font typeface="Lexen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xendSemiBold-regular.fntdata"/><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font" Target="fonts/Lexend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exend-bold.fntdata"/><Relationship Id="rId10" Type="http://schemas.openxmlformats.org/officeDocument/2006/relationships/slide" Target="slides/slide5.xml"/><Relationship Id="rId32" Type="http://schemas.openxmlformats.org/officeDocument/2006/relationships/font" Target="fonts/Lexen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2c54e46f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2c54e46f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2e12d803f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2e12d803f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2e12d803f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2e12d803f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2e51ed19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2e51ed19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2e12d803f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2e12d803f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2e12d803f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2e12d803f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2e51ed19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2e51ed19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2e51ed19d5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2e51ed19d5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2e12d803f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2e12d803f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2c54e46f7a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2c54e46f7a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2c54e46f7a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2c54e46f7a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2c54e46f7a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2c54e46f7a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2e12d803f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2e12d803f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2c54e46f7a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2c54e46f7a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2c54e46f7a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2c54e46f7a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2c54e46f7a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2c54e46f7a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2c54e46f7a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2c54e46f7a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2e12d803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2e12d803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https://ktla.com/news/local-news/l-a-homicides-down-slightly-so-far-in-2024-report/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2e12d803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2e12d803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e12d803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2e12d803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3">
    <p:spTree>
      <p:nvGrpSpPr>
        <p:cNvPr id="9" name="Shape 9"/>
        <p:cNvGrpSpPr/>
        <p:nvPr/>
      </p:nvGrpSpPr>
      <p:grpSpPr>
        <a:xfrm>
          <a:off x="0" y="0"/>
          <a:ext cx="0" cy="0"/>
          <a:chOff x="0" y="0"/>
          <a:chExt cx="0" cy="0"/>
        </a:xfrm>
      </p:grpSpPr>
      <p:sp>
        <p:nvSpPr>
          <p:cNvPr id="10" name="Google Shape;10;p2"/>
          <p:cNvSpPr/>
          <p:nvPr/>
        </p:nvSpPr>
        <p:spPr>
          <a:xfrm>
            <a:off x="643200" y="659425"/>
            <a:ext cx="3146400" cy="1091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 name="Google Shape;11;p2"/>
          <p:cNvSpPr txBox="1"/>
          <p:nvPr>
            <p:ph type="title"/>
          </p:nvPr>
        </p:nvSpPr>
        <p:spPr>
          <a:xfrm>
            <a:off x="671825" y="727744"/>
            <a:ext cx="3117600" cy="12018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 name="Google Shape;12;p2"/>
          <p:cNvSpPr/>
          <p:nvPr/>
        </p:nvSpPr>
        <p:spPr>
          <a:xfrm>
            <a:off x="2216400" y="1750725"/>
            <a:ext cx="4711200" cy="2187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 name="Google Shape;13;p2"/>
          <p:cNvSpPr/>
          <p:nvPr/>
        </p:nvSpPr>
        <p:spPr>
          <a:xfrm>
            <a:off x="1686400" y="1750825"/>
            <a:ext cx="528900" cy="528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4" name="Google Shape;14;p2"/>
          <p:cNvSpPr/>
          <p:nvPr/>
        </p:nvSpPr>
        <p:spPr>
          <a:xfrm>
            <a:off x="6927600" y="2843900"/>
            <a:ext cx="528900" cy="1091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5" name="Google Shape;15;p2"/>
          <p:cNvSpPr txBox="1"/>
          <p:nvPr>
            <p:ph idx="2" type="title"/>
          </p:nvPr>
        </p:nvSpPr>
        <p:spPr>
          <a:xfrm>
            <a:off x="2258050" y="1800075"/>
            <a:ext cx="4623900" cy="2219700"/>
          </a:xfrm>
          <a:prstGeom prst="rect">
            <a:avLst/>
          </a:prstGeom>
        </p:spPr>
        <p:txBody>
          <a:bodyPr anchorCtr="0" anchor="t" bIns="91425" lIns="91425" spcFirstLastPara="1" rIns="91425" wrap="square" tIns="91425">
            <a:normAutofit/>
          </a:bodyPr>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p:txBody>
      </p:sp>
      <p:sp>
        <p:nvSpPr>
          <p:cNvPr id="16" name="Google Shape;16;p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 name="Google Shape;17;p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ITLE_3_1_1_1_1_1_1_1_1">
    <p:spTree>
      <p:nvGrpSpPr>
        <p:cNvPr id="138" name="Shape 138"/>
        <p:cNvGrpSpPr/>
        <p:nvPr/>
      </p:nvGrpSpPr>
      <p:grpSpPr>
        <a:xfrm>
          <a:off x="0" y="0"/>
          <a:ext cx="0" cy="0"/>
          <a:chOff x="0" y="0"/>
          <a:chExt cx="0" cy="0"/>
        </a:xfrm>
      </p:grpSpPr>
      <p:sp>
        <p:nvSpPr>
          <p:cNvPr id="139" name="Google Shape;139;p11"/>
          <p:cNvSpPr/>
          <p:nvPr/>
        </p:nvSpPr>
        <p:spPr>
          <a:xfrm>
            <a:off x="3263350" y="1223800"/>
            <a:ext cx="2617200" cy="2725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40" name="Google Shape;140;p11"/>
          <p:cNvSpPr txBox="1"/>
          <p:nvPr>
            <p:ph idx="1" type="subTitle"/>
          </p:nvPr>
        </p:nvSpPr>
        <p:spPr>
          <a:xfrm>
            <a:off x="3263400" y="1216529"/>
            <a:ext cx="2617200" cy="46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1"/>
          <p:cNvSpPr/>
          <p:nvPr/>
        </p:nvSpPr>
        <p:spPr>
          <a:xfrm>
            <a:off x="643300" y="1223800"/>
            <a:ext cx="2617200" cy="27255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42" name="Google Shape;142;p11"/>
          <p:cNvSpPr txBox="1"/>
          <p:nvPr>
            <p:ph idx="2" type="body"/>
          </p:nvPr>
        </p:nvSpPr>
        <p:spPr>
          <a:xfrm>
            <a:off x="650150" y="1553646"/>
            <a:ext cx="2617200" cy="46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3" name="Google Shape;143;p11"/>
          <p:cNvSpPr/>
          <p:nvPr/>
        </p:nvSpPr>
        <p:spPr>
          <a:xfrm>
            <a:off x="5883400" y="1223800"/>
            <a:ext cx="2617200" cy="2725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44" name="Google Shape;144;p11"/>
          <p:cNvSpPr txBox="1"/>
          <p:nvPr>
            <p:ph idx="3" type="subTitle"/>
          </p:nvPr>
        </p:nvSpPr>
        <p:spPr>
          <a:xfrm>
            <a:off x="5883500" y="1216529"/>
            <a:ext cx="2617200" cy="46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1"/>
          <p:cNvSpPr txBox="1"/>
          <p:nvPr>
            <p:ph idx="4" type="body"/>
          </p:nvPr>
        </p:nvSpPr>
        <p:spPr>
          <a:xfrm>
            <a:off x="546686" y="3949300"/>
            <a:ext cx="2404800" cy="3990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46" name="Google Shape;146;p11"/>
          <p:cNvSpPr txBox="1"/>
          <p:nvPr>
            <p:ph idx="5" type="subTitle"/>
          </p:nvPr>
        </p:nvSpPr>
        <p:spPr>
          <a:xfrm>
            <a:off x="646300" y="1216529"/>
            <a:ext cx="2617200" cy="46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11"/>
          <p:cNvSpPr txBox="1"/>
          <p:nvPr>
            <p:ph idx="6" type="body"/>
          </p:nvPr>
        </p:nvSpPr>
        <p:spPr>
          <a:xfrm>
            <a:off x="3264850" y="1553646"/>
            <a:ext cx="2617200" cy="46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8" name="Google Shape;148;p11"/>
          <p:cNvSpPr txBox="1"/>
          <p:nvPr>
            <p:ph idx="7" type="body"/>
          </p:nvPr>
        </p:nvSpPr>
        <p:spPr>
          <a:xfrm>
            <a:off x="5883400" y="1553646"/>
            <a:ext cx="2617200" cy="46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9" name="Google Shape;149;p11"/>
          <p:cNvSpPr txBox="1"/>
          <p:nvPr>
            <p:ph idx="8" type="body"/>
          </p:nvPr>
        </p:nvSpPr>
        <p:spPr>
          <a:xfrm>
            <a:off x="650150"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0" name="Google Shape;150;p11"/>
          <p:cNvSpPr txBox="1"/>
          <p:nvPr>
            <p:ph idx="9" type="body"/>
          </p:nvPr>
        </p:nvSpPr>
        <p:spPr>
          <a:xfrm>
            <a:off x="1880475"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1" name="Google Shape;151;p11"/>
          <p:cNvSpPr txBox="1"/>
          <p:nvPr>
            <p:ph idx="13" type="body"/>
          </p:nvPr>
        </p:nvSpPr>
        <p:spPr>
          <a:xfrm>
            <a:off x="3266775"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2" name="Google Shape;152;p11"/>
          <p:cNvSpPr txBox="1"/>
          <p:nvPr>
            <p:ph idx="14" type="body"/>
          </p:nvPr>
        </p:nvSpPr>
        <p:spPr>
          <a:xfrm>
            <a:off x="4497100"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3" name="Google Shape;153;p11"/>
          <p:cNvSpPr txBox="1"/>
          <p:nvPr>
            <p:ph idx="15" type="body"/>
          </p:nvPr>
        </p:nvSpPr>
        <p:spPr>
          <a:xfrm>
            <a:off x="5883400"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4" name="Google Shape;154;p11"/>
          <p:cNvSpPr txBox="1"/>
          <p:nvPr>
            <p:ph idx="16" type="body"/>
          </p:nvPr>
        </p:nvSpPr>
        <p:spPr>
          <a:xfrm>
            <a:off x="7113725"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5" name="Google Shape;155;p11"/>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56" name="Google Shape;156;p11"/>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57" name="Google Shape;157;p11"/>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58" name="Google Shape;158;p11"/>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Pros and Cons">
  <p:cSld name="TITLE_3_1_1_1_1_1_1_1_1_1">
    <p:spTree>
      <p:nvGrpSpPr>
        <p:cNvPr id="159" name="Shape 159"/>
        <p:cNvGrpSpPr/>
        <p:nvPr/>
      </p:nvGrpSpPr>
      <p:grpSpPr>
        <a:xfrm>
          <a:off x="0" y="0"/>
          <a:ext cx="0" cy="0"/>
          <a:chOff x="0" y="0"/>
          <a:chExt cx="0" cy="0"/>
        </a:xfrm>
      </p:grpSpPr>
      <p:sp>
        <p:nvSpPr>
          <p:cNvPr id="160" name="Google Shape;160;p12"/>
          <p:cNvSpPr/>
          <p:nvPr/>
        </p:nvSpPr>
        <p:spPr>
          <a:xfrm>
            <a:off x="298286" y="2469752"/>
            <a:ext cx="2849400" cy="2367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1" name="Google Shape;161;p12"/>
          <p:cNvSpPr/>
          <p:nvPr/>
        </p:nvSpPr>
        <p:spPr>
          <a:xfrm>
            <a:off x="3148000" y="2469752"/>
            <a:ext cx="2849400" cy="2367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 name="Google Shape;162;p12"/>
          <p:cNvSpPr/>
          <p:nvPr/>
        </p:nvSpPr>
        <p:spPr>
          <a:xfrm>
            <a:off x="5984943" y="2469752"/>
            <a:ext cx="2849400" cy="2367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3" name="Google Shape;163;p12"/>
          <p:cNvSpPr/>
          <p:nvPr>
            <p:ph idx="2" type="pic"/>
          </p:nvPr>
        </p:nvSpPr>
        <p:spPr>
          <a:xfrm>
            <a:off x="299192" y="1071125"/>
            <a:ext cx="2861400" cy="1401600"/>
          </a:xfrm>
          <a:prstGeom prst="rect">
            <a:avLst/>
          </a:prstGeom>
          <a:noFill/>
          <a:ln cap="flat" cmpd="sng" w="19050">
            <a:solidFill>
              <a:schemeClr val="dk1"/>
            </a:solidFill>
            <a:prstDash val="solid"/>
            <a:round/>
            <a:headEnd len="sm" w="sm" type="none"/>
            <a:tailEnd len="sm" w="sm" type="none"/>
          </a:ln>
        </p:spPr>
      </p:sp>
      <p:sp>
        <p:nvSpPr>
          <p:cNvPr id="164" name="Google Shape;164;p12"/>
          <p:cNvSpPr/>
          <p:nvPr>
            <p:ph idx="3" type="pic"/>
          </p:nvPr>
        </p:nvSpPr>
        <p:spPr>
          <a:xfrm>
            <a:off x="3147675" y="1071125"/>
            <a:ext cx="2837100" cy="1401600"/>
          </a:xfrm>
          <a:prstGeom prst="rect">
            <a:avLst/>
          </a:prstGeom>
          <a:noFill/>
          <a:ln cap="flat" cmpd="sng" w="19050">
            <a:solidFill>
              <a:schemeClr val="dk1"/>
            </a:solidFill>
            <a:prstDash val="solid"/>
            <a:round/>
            <a:headEnd len="sm" w="sm" type="none"/>
            <a:tailEnd len="sm" w="sm" type="none"/>
          </a:ln>
        </p:spPr>
      </p:sp>
      <p:sp>
        <p:nvSpPr>
          <p:cNvPr id="165" name="Google Shape;165;p12"/>
          <p:cNvSpPr/>
          <p:nvPr>
            <p:ph idx="4" type="pic"/>
          </p:nvPr>
        </p:nvSpPr>
        <p:spPr>
          <a:xfrm>
            <a:off x="5984750" y="1071125"/>
            <a:ext cx="2849400" cy="1401600"/>
          </a:xfrm>
          <a:prstGeom prst="rect">
            <a:avLst/>
          </a:prstGeom>
          <a:noFill/>
          <a:ln cap="flat" cmpd="sng" w="19050">
            <a:solidFill>
              <a:schemeClr val="dk1"/>
            </a:solidFill>
            <a:prstDash val="solid"/>
            <a:round/>
            <a:headEnd len="sm" w="sm" type="none"/>
            <a:tailEnd len="sm" w="sm" type="none"/>
          </a:ln>
        </p:spPr>
      </p:sp>
      <p:sp>
        <p:nvSpPr>
          <p:cNvPr id="166" name="Google Shape;166;p12"/>
          <p:cNvSpPr txBox="1"/>
          <p:nvPr>
            <p:ph idx="1" type="subTitle"/>
          </p:nvPr>
        </p:nvSpPr>
        <p:spPr>
          <a:xfrm>
            <a:off x="313140" y="2454080"/>
            <a:ext cx="2815500" cy="42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12"/>
          <p:cNvSpPr txBox="1"/>
          <p:nvPr>
            <p:ph idx="5" type="body"/>
          </p:nvPr>
        </p:nvSpPr>
        <p:spPr>
          <a:xfrm>
            <a:off x="3157834" y="2811042"/>
            <a:ext cx="2815500" cy="42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8" name="Google Shape;168;p12"/>
          <p:cNvSpPr txBox="1"/>
          <p:nvPr>
            <p:ph idx="6" type="body"/>
          </p:nvPr>
        </p:nvSpPr>
        <p:spPr>
          <a:xfrm>
            <a:off x="6001839" y="2811042"/>
            <a:ext cx="2815500" cy="42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9" name="Google Shape;169;p12"/>
          <p:cNvSpPr txBox="1"/>
          <p:nvPr>
            <p:ph idx="7" type="body"/>
          </p:nvPr>
        </p:nvSpPr>
        <p:spPr>
          <a:xfrm>
            <a:off x="317282" y="2811042"/>
            <a:ext cx="2815500" cy="42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70" name="Google Shape;170;p12"/>
          <p:cNvSpPr txBox="1"/>
          <p:nvPr>
            <p:ph idx="8" type="subTitle"/>
          </p:nvPr>
        </p:nvSpPr>
        <p:spPr>
          <a:xfrm>
            <a:off x="3153692" y="2454080"/>
            <a:ext cx="2815500" cy="42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12"/>
          <p:cNvSpPr txBox="1"/>
          <p:nvPr>
            <p:ph idx="9" type="subTitle"/>
          </p:nvPr>
        </p:nvSpPr>
        <p:spPr>
          <a:xfrm>
            <a:off x="5997697" y="2454080"/>
            <a:ext cx="2815500" cy="42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1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3" name="Google Shape;173;p1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74" name="Google Shape;174;p12"/>
          <p:cNvSpPr/>
          <p:nvPr/>
        </p:nvSpPr>
        <p:spPr>
          <a:xfrm>
            <a:off x="298300" y="301050"/>
            <a:ext cx="55851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5" name="Google Shape;175;p12"/>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Points">
  <p:cSld name="TITLE_3_1_1_1_1_1_1_1_1_1_1">
    <p:spTree>
      <p:nvGrpSpPr>
        <p:cNvPr id="176" name="Shape 176"/>
        <p:cNvGrpSpPr/>
        <p:nvPr/>
      </p:nvGrpSpPr>
      <p:grpSpPr>
        <a:xfrm>
          <a:off x="0" y="0"/>
          <a:ext cx="0" cy="0"/>
          <a:chOff x="0" y="0"/>
          <a:chExt cx="0" cy="0"/>
        </a:xfrm>
      </p:grpSpPr>
      <p:sp>
        <p:nvSpPr>
          <p:cNvPr id="177" name="Google Shape;177;p13"/>
          <p:cNvSpPr/>
          <p:nvPr/>
        </p:nvSpPr>
        <p:spPr>
          <a:xfrm>
            <a:off x="298300" y="1216800"/>
            <a:ext cx="34914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8" name="Google Shape;178;p13"/>
          <p:cNvSpPr txBox="1"/>
          <p:nvPr>
            <p:ph idx="1" type="subTitle"/>
          </p:nvPr>
        </p:nvSpPr>
        <p:spPr>
          <a:xfrm>
            <a:off x="323945" y="1242931"/>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13"/>
          <p:cNvSpPr/>
          <p:nvPr>
            <p:ph idx="2" type="pic"/>
          </p:nvPr>
        </p:nvSpPr>
        <p:spPr>
          <a:xfrm>
            <a:off x="3789350" y="1216800"/>
            <a:ext cx="5062200" cy="3622200"/>
          </a:xfrm>
          <a:prstGeom prst="rect">
            <a:avLst/>
          </a:prstGeom>
          <a:noFill/>
          <a:ln cap="flat" cmpd="sng" w="19050">
            <a:solidFill>
              <a:schemeClr val="dk1"/>
            </a:solidFill>
            <a:prstDash val="solid"/>
            <a:round/>
            <a:headEnd len="sm" w="sm" type="none"/>
            <a:tailEnd len="sm" w="sm" type="none"/>
          </a:ln>
        </p:spPr>
      </p:sp>
      <p:sp>
        <p:nvSpPr>
          <p:cNvPr id="180" name="Google Shape;180;p13"/>
          <p:cNvSpPr txBox="1"/>
          <p:nvPr>
            <p:ph idx="3" type="body"/>
          </p:nvPr>
        </p:nvSpPr>
        <p:spPr>
          <a:xfrm>
            <a:off x="336530" y="1554822"/>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1" name="Google Shape;181;p13"/>
          <p:cNvSpPr txBox="1"/>
          <p:nvPr>
            <p:ph idx="4" type="subTitle"/>
          </p:nvPr>
        </p:nvSpPr>
        <p:spPr>
          <a:xfrm>
            <a:off x="336530" y="2289922"/>
            <a:ext cx="33015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13"/>
          <p:cNvSpPr txBox="1"/>
          <p:nvPr>
            <p:ph idx="5" type="body"/>
          </p:nvPr>
        </p:nvSpPr>
        <p:spPr>
          <a:xfrm>
            <a:off x="349106" y="2601813"/>
            <a:ext cx="33015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3" name="Google Shape;183;p13"/>
          <p:cNvSpPr txBox="1"/>
          <p:nvPr>
            <p:ph idx="6" type="subTitle"/>
          </p:nvPr>
        </p:nvSpPr>
        <p:spPr>
          <a:xfrm>
            <a:off x="323945" y="3346542"/>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13"/>
          <p:cNvSpPr txBox="1"/>
          <p:nvPr>
            <p:ph idx="7" type="body"/>
          </p:nvPr>
        </p:nvSpPr>
        <p:spPr>
          <a:xfrm>
            <a:off x="336569" y="3658433"/>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5" name="Google Shape;185;p13"/>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86" name="Google Shape;186;p13"/>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87" name="Google Shape;187;p13"/>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88" name="Google Shape;188;p13"/>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3_1_1_1_1_1_1_1_1_1_1_2">
    <p:spTree>
      <p:nvGrpSpPr>
        <p:cNvPr id="189" name="Shape 189"/>
        <p:cNvGrpSpPr/>
        <p:nvPr/>
      </p:nvGrpSpPr>
      <p:grpSpPr>
        <a:xfrm>
          <a:off x="0" y="0"/>
          <a:ext cx="0" cy="0"/>
          <a:chOff x="0" y="0"/>
          <a:chExt cx="0" cy="0"/>
        </a:xfrm>
      </p:grpSpPr>
      <p:sp>
        <p:nvSpPr>
          <p:cNvPr id="190" name="Google Shape;190;p14"/>
          <p:cNvSpPr/>
          <p:nvPr/>
        </p:nvSpPr>
        <p:spPr>
          <a:xfrm>
            <a:off x="298300" y="1213300"/>
            <a:ext cx="5646900" cy="326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1" name="Google Shape;191;p14"/>
          <p:cNvSpPr txBox="1"/>
          <p:nvPr>
            <p:ph idx="1" type="body"/>
          </p:nvPr>
        </p:nvSpPr>
        <p:spPr>
          <a:xfrm>
            <a:off x="298300" y="1370375"/>
            <a:ext cx="56469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2" name="Google Shape;192;p1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3" name="Google Shape;193;p1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94" name="Google Shape;194;p14"/>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5" name="Google Shape;195;p14"/>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TITLE_3_1_1_1_1_1_1_1_1_1_1_2_2">
    <p:spTree>
      <p:nvGrpSpPr>
        <p:cNvPr id="196" name="Shape 196"/>
        <p:cNvGrpSpPr/>
        <p:nvPr/>
      </p:nvGrpSpPr>
      <p:grpSpPr>
        <a:xfrm>
          <a:off x="0" y="0"/>
          <a:ext cx="0" cy="0"/>
          <a:chOff x="0" y="0"/>
          <a:chExt cx="0" cy="0"/>
        </a:xfrm>
      </p:grpSpPr>
      <p:sp>
        <p:nvSpPr>
          <p:cNvPr id="197" name="Google Shape;197;p15"/>
          <p:cNvSpPr/>
          <p:nvPr/>
        </p:nvSpPr>
        <p:spPr>
          <a:xfrm>
            <a:off x="298300" y="1213300"/>
            <a:ext cx="56469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8" name="Google Shape;198;p15"/>
          <p:cNvSpPr txBox="1"/>
          <p:nvPr>
            <p:ph idx="1" type="body"/>
          </p:nvPr>
        </p:nvSpPr>
        <p:spPr>
          <a:xfrm>
            <a:off x="298300" y="1370375"/>
            <a:ext cx="56469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9" name="Google Shape;199;p1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0" name="Google Shape;200;p1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01" name="Google Shape;201;p15"/>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2" name="Google Shape;202;p15"/>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3_1_1_1_1_1_1_1_1_1_1_2_1">
    <p:spTree>
      <p:nvGrpSpPr>
        <p:cNvPr id="203" name="Shape 203"/>
        <p:cNvGrpSpPr/>
        <p:nvPr/>
      </p:nvGrpSpPr>
      <p:grpSpPr>
        <a:xfrm>
          <a:off x="0" y="0"/>
          <a:ext cx="0" cy="0"/>
          <a:chOff x="0" y="0"/>
          <a:chExt cx="0" cy="0"/>
        </a:xfrm>
      </p:grpSpPr>
      <p:sp>
        <p:nvSpPr>
          <p:cNvPr id="204" name="Google Shape;204;p16"/>
          <p:cNvSpPr/>
          <p:nvPr/>
        </p:nvSpPr>
        <p:spPr>
          <a:xfrm>
            <a:off x="298300" y="1213300"/>
            <a:ext cx="40788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5" name="Google Shape;205;p16"/>
          <p:cNvSpPr txBox="1"/>
          <p:nvPr>
            <p:ph idx="1" type="body"/>
          </p:nvPr>
        </p:nvSpPr>
        <p:spPr>
          <a:xfrm>
            <a:off x="298300" y="1370375"/>
            <a:ext cx="40362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6" name="Google Shape;206;p16"/>
          <p:cNvSpPr/>
          <p:nvPr/>
        </p:nvSpPr>
        <p:spPr>
          <a:xfrm>
            <a:off x="4377100" y="1213300"/>
            <a:ext cx="40788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7" name="Google Shape;207;p16"/>
          <p:cNvSpPr txBox="1"/>
          <p:nvPr>
            <p:ph idx="2" type="body"/>
          </p:nvPr>
        </p:nvSpPr>
        <p:spPr>
          <a:xfrm>
            <a:off x="4377100" y="1370375"/>
            <a:ext cx="40362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8" name="Google Shape;208;p1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9" name="Google Shape;209;p1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10" name="Google Shape;210;p16"/>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1" name="Google Shape;211;p16"/>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 and Safety">
  <p:cSld name="TITLE_3_1_1_1_1_1_1_1_1_1_1_1">
    <p:spTree>
      <p:nvGrpSpPr>
        <p:cNvPr id="212" name="Shape 212"/>
        <p:cNvGrpSpPr/>
        <p:nvPr/>
      </p:nvGrpSpPr>
      <p:grpSpPr>
        <a:xfrm>
          <a:off x="0" y="0"/>
          <a:ext cx="0" cy="0"/>
          <a:chOff x="0" y="0"/>
          <a:chExt cx="0" cy="0"/>
        </a:xfrm>
      </p:grpSpPr>
      <p:sp>
        <p:nvSpPr>
          <p:cNvPr id="213" name="Google Shape;213;p17"/>
          <p:cNvSpPr/>
          <p:nvPr>
            <p:ph idx="2" type="pic"/>
          </p:nvPr>
        </p:nvSpPr>
        <p:spPr>
          <a:xfrm>
            <a:off x="3789500" y="1216033"/>
            <a:ext cx="2512800" cy="2711400"/>
          </a:xfrm>
          <a:prstGeom prst="rect">
            <a:avLst/>
          </a:prstGeom>
          <a:noFill/>
          <a:ln cap="flat" cmpd="sng" w="19050">
            <a:solidFill>
              <a:schemeClr val="dk1"/>
            </a:solidFill>
            <a:prstDash val="solid"/>
            <a:round/>
            <a:headEnd len="sm" w="sm" type="none"/>
            <a:tailEnd len="sm" w="sm" type="none"/>
          </a:ln>
        </p:spPr>
      </p:sp>
      <p:sp>
        <p:nvSpPr>
          <p:cNvPr id="214" name="Google Shape;214;p17"/>
          <p:cNvSpPr/>
          <p:nvPr/>
        </p:nvSpPr>
        <p:spPr>
          <a:xfrm>
            <a:off x="6300850" y="1795700"/>
            <a:ext cx="991200" cy="504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5" name="Google Shape;215;p17"/>
          <p:cNvSpPr/>
          <p:nvPr>
            <p:ph idx="3" type="pic"/>
          </p:nvPr>
        </p:nvSpPr>
        <p:spPr>
          <a:xfrm>
            <a:off x="6302375" y="2298975"/>
            <a:ext cx="2476800" cy="2539800"/>
          </a:xfrm>
          <a:prstGeom prst="rect">
            <a:avLst/>
          </a:prstGeom>
          <a:noFill/>
          <a:ln cap="flat" cmpd="sng" w="19050">
            <a:solidFill>
              <a:schemeClr val="dk1"/>
            </a:solidFill>
            <a:prstDash val="solid"/>
            <a:round/>
            <a:headEnd len="sm" w="sm" type="none"/>
            <a:tailEnd len="sm" w="sm" type="none"/>
          </a:ln>
        </p:spPr>
      </p:sp>
      <p:sp>
        <p:nvSpPr>
          <p:cNvPr id="216" name="Google Shape;216;p17"/>
          <p:cNvSpPr/>
          <p:nvPr/>
        </p:nvSpPr>
        <p:spPr>
          <a:xfrm>
            <a:off x="298300" y="1216800"/>
            <a:ext cx="34914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7" name="Google Shape;217;p17"/>
          <p:cNvSpPr txBox="1"/>
          <p:nvPr>
            <p:ph idx="1" type="subTitle"/>
          </p:nvPr>
        </p:nvSpPr>
        <p:spPr>
          <a:xfrm>
            <a:off x="323945" y="1242931"/>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17"/>
          <p:cNvSpPr txBox="1"/>
          <p:nvPr>
            <p:ph idx="4" type="body"/>
          </p:nvPr>
        </p:nvSpPr>
        <p:spPr>
          <a:xfrm>
            <a:off x="336530" y="1554822"/>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9" name="Google Shape;219;p17"/>
          <p:cNvSpPr txBox="1"/>
          <p:nvPr>
            <p:ph idx="5" type="subTitle"/>
          </p:nvPr>
        </p:nvSpPr>
        <p:spPr>
          <a:xfrm>
            <a:off x="336530" y="2289922"/>
            <a:ext cx="33015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17"/>
          <p:cNvSpPr txBox="1"/>
          <p:nvPr>
            <p:ph idx="6" type="body"/>
          </p:nvPr>
        </p:nvSpPr>
        <p:spPr>
          <a:xfrm>
            <a:off x="349106" y="2601813"/>
            <a:ext cx="33015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1" name="Google Shape;221;p17"/>
          <p:cNvSpPr txBox="1"/>
          <p:nvPr>
            <p:ph idx="7" type="subTitle"/>
          </p:nvPr>
        </p:nvSpPr>
        <p:spPr>
          <a:xfrm>
            <a:off x="323945" y="3346542"/>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17"/>
          <p:cNvSpPr txBox="1"/>
          <p:nvPr>
            <p:ph idx="8" type="body"/>
          </p:nvPr>
        </p:nvSpPr>
        <p:spPr>
          <a:xfrm>
            <a:off x="336569" y="3658433"/>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17"/>
          <p:cNvSpPr/>
          <p:nvPr/>
        </p:nvSpPr>
        <p:spPr>
          <a:xfrm>
            <a:off x="3789500" y="3927425"/>
            <a:ext cx="2512800" cy="549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4" name="Google Shape;224;p1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5" name="Google Shape;225;p1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26" name="Google Shape;226;p17"/>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7" name="Google Shape;227;p17"/>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ommendations">
  <p:cSld name="TITLE_3_1_1_1_1_1_1_1_1_1_1_1_1">
    <p:spTree>
      <p:nvGrpSpPr>
        <p:cNvPr id="228" name="Shape 228"/>
        <p:cNvGrpSpPr/>
        <p:nvPr/>
      </p:nvGrpSpPr>
      <p:grpSpPr>
        <a:xfrm>
          <a:off x="0" y="0"/>
          <a:ext cx="0" cy="0"/>
          <a:chOff x="0" y="0"/>
          <a:chExt cx="0" cy="0"/>
        </a:xfrm>
      </p:grpSpPr>
      <p:sp>
        <p:nvSpPr>
          <p:cNvPr id="229" name="Google Shape;229;p18"/>
          <p:cNvSpPr/>
          <p:nvPr/>
        </p:nvSpPr>
        <p:spPr>
          <a:xfrm>
            <a:off x="1694350" y="1223800"/>
            <a:ext cx="5755200" cy="3534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30" name="Google Shape;230;p18"/>
          <p:cNvSpPr txBox="1"/>
          <p:nvPr>
            <p:ph idx="1" type="body"/>
          </p:nvPr>
        </p:nvSpPr>
        <p:spPr>
          <a:xfrm>
            <a:off x="1705750" y="1223400"/>
            <a:ext cx="5755200" cy="3534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1" name="Google Shape;231;p1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32" name="Google Shape;232;p1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33" name="Google Shape;233;p18"/>
          <p:cNvSpPr/>
          <p:nvPr/>
        </p:nvSpPr>
        <p:spPr>
          <a:xfrm>
            <a:off x="298300" y="301050"/>
            <a:ext cx="5585100" cy="606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34" name="Google Shape;234;p18"/>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ision Making Timelines">
  <p:cSld name="TITLE_3_1_1_1_1_1_1_1_1_1_1_1_1_1">
    <p:spTree>
      <p:nvGrpSpPr>
        <p:cNvPr id="235" name="Shape 235"/>
        <p:cNvGrpSpPr/>
        <p:nvPr/>
      </p:nvGrpSpPr>
      <p:grpSpPr>
        <a:xfrm>
          <a:off x="0" y="0"/>
          <a:ext cx="0" cy="0"/>
          <a:chOff x="0" y="0"/>
          <a:chExt cx="0" cy="0"/>
        </a:xfrm>
      </p:grpSpPr>
      <p:sp>
        <p:nvSpPr>
          <p:cNvPr id="236" name="Google Shape;236;p19"/>
          <p:cNvSpPr txBox="1"/>
          <p:nvPr>
            <p:ph idx="1" type="subTitle"/>
          </p:nvPr>
        </p:nvSpPr>
        <p:spPr>
          <a:xfrm>
            <a:off x="974626"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19"/>
          <p:cNvSpPr txBox="1"/>
          <p:nvPr>
            <p:ph idx="2" type="subTitle"/>
          </p:nvPr>
        </p:nvSpPr>
        <p:spPr>
          <a:xfrm>
            <a:off x="1947538"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19"/>
          <p:cNvSpPr txBox="1"/>
          <p:nvPr>
            <p:ph idx="3" type="subTitle"/>
          </p:nvPr>
        </p:nvSpPr>
        <p:spPr>
          <a:xfrm>
            <a:off x="2920451"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19"/>
          <p:cNvSpPr txBox="1"/>
          <p:nvPr>
            <p:ph idx="4" type="subTitle"/>
          </p:nvPr>
        </p:nvSpPr>
        <p:spPr>
          <a:xfrm>
            <a:off x="3893363"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19"/>
          <p:cNvSpPr txBox="1"/>
          <p:nvPr>
            <p:ph idx="5" type="subTitle"/>
          </p:nvPr>
        </p:nvSpPr>
        <p:spPr>
          <a:xfrm>
            <a:off x="4866276"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1" name="Google Shape;241;p19"/>
          <p:cNvSpPr txBox="1"/>
          <p:nvPr>
            <p:ph idx="6" type="subTitle"/>
          </p:nvPr>
        </p:nvSpPr>
        <p:spPr>
          <a:xfrm>
            <a:off x="5839189"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19"/>
          <p:cNvSpPr txBox="1"/>
          <p:nvPr>
            <p:ph idx="7" type="subTitle"/>
          </p:nvPr>
        </p:nvSpPr>
        <p:spPr>
          <a:xfrm>
            <a:off x="6812101"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19"/>
          <p:cNvSpPr txBox="1"/>
          <p:nvPr>
            <p:ph idx="8" type="subTitle"/>
          </p:nvPr>
        </p:nvSpPr>
        <p:spPr>
          <a:xfrm>
            <a:off x="7785014"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44" name="Google Shape;244;p19"/>
          <p:cNvCxnSpPr/>
          <p:nvPr/>
        </p:nvCxnSpPr>
        <p:spPr>
          <a:xfrm>
            <a:off x="326031" y="3827919"/>
            <a:ext cx="8309100" cy="0"/>
          </a:xfrm>
          <a:prstGeom prst="straightConnector1">
            <a:avLst/>
          </a:prstGeom>
          <a:noFill/>
          <a:ln cap="flat" cmpd="sng" w="19050">
            <a:solidFill>
              <a:schemeClr val="dk1"/>
            </a:solidFill>
            <a:prstDash val="solid"/>
            <a:round/>
            <a:headEnd len="med" w="med" type="none"/>
            <a:tailEnd len="med" w="med" type="none"/>
          </a:ln>
        </p:spPr>
      </p:cxnSp>
      <p:cxnSp>
        <p:nvCxnSpPr>
          <p:cNvPr id="245" name="Google Shape;245;p19"/>
          <p:cNvCxnSpPr/>
          <p:nvPr/>
        </p:nvCxnSpPr>
        <p:spPr>
          <a:xfrm>
            <a:off x="1060840"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46" name="Google Shape;246;p19"/>
          <p:cNvCxnSpPr/>
          <p:nvPr/>
        </p:nvCxnSpPr>
        <p:spPr>
          <a:xfrm>
            <a:off x="2039296"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47" name="Google Shape;247;p19"/>
          <p:cNvCxnSpPr/>
          <p:nvPr/>
        </p:nvCxnSpPr>
        <p:spPr>
          <a:xfrm>
            <a:off x="3011282"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48" name="Google Shape;248;p19"/>
          <p:cNvCxnSpPr/>
          <p:nvPr/>
        </p:nvCxnSpPr>
        <p:spPr>
          <a:xfrm>
            <a:off x="3989739"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49" name="Google Shape;249;p19"/>
          <p:cNvCxnSpPr/>
          <p:nvPr/>
        </p:nvCxnSpPr>
        <p:spPr>
          <a:xfrm>
            <a:off x="4968195"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50" name="Google Shape;250;p19"/>
          <p:cNvCxnSpPr/>
          <p:nvPr/>
        </p:nvCxnSpPr>
        <p:spPr>
          <a:xfrm>
            <a:off x="5939111"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51" name="Google Shape;251;p19"/>
          <p:cNvCxnSpPr/>
          <p:nvPr/>
        </p:nvCxnSpPr>
        <p:spPr>
          <a:xfrm>
            <a:off x="6911098"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52" name="Google Shape;252;p19"/>
          <p:cNvCxnSpPr/>
          <p:nvPr/>
        </p:nvCxnSpPr>
        <p:spPr>
          <a:xfrm>
            <a:off x="7888483"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53" name="Google Shape;253;p19"/>
          <p:cNvCxnSpPr/>
          <p:nvPr/>
        </p:nvCxnSpPr>
        <p:spPr>
          <a:xfrm>
            <a:off x="1554373"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4" name="Google Shape;254;p19"/>
          <p:cNvCxnSpPr/>
          <p:nvPr/>
        </p:nvCxnSpPr>
        <p:spPr>
          <a:xfrm>
            <a:off x="2532830"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5" name="Google Shape;255;p19"/>
          <p:cNvCxnSpPr/>
          <p:nvPr/>
        </p:nvCxnSpPr>
        <p:spPr>
          <a:xfrm>
            <a:off x="3504816"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6" name="Google Shape;256;p19"/>
          <p:cNvCxnSpPr/>
          <p:nvPr/>
        </p:nvCxnSpPr>
        <p:spPr>
          <a:xfrm>
            <a:off x="4483273"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7" name="Google Shape;257;p19"/>
          <p:cNvCxnSpPr/>
          <p:nvPr/>
        </p:nvCxnSpPr>
        <p:spPr>
          <a:xfrm>
            <a:off x="5461729"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8" name="Google Shape;258;p19"/>
          <p:cNvCxnSpPr/>
          <p:nvPr/>
        </p:nvCxnSpPr>
        <p:spPr>
          <a:xfrm>
            <a:off x="6432645"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9" name="Google Shape;259;p19"/>
          <p:cNvCxnSpPr/>
          <p:nvPr/>
        </p:nvCxnSpPr>
        <p:spPr>
          <a:xfrm>
            <a:off x="7404631"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60" name="Google Shape;260;p19"/>
          <p:cNvCxnSpPr/>
          <p:nvPr/>
        </p:nvCxnSpPr>
        <p:spPr>
          <a:xfrm>
            <a:off x="8382017"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61" name="Google Shape;261;p19"/>
          <p:cNvCxnSpPr/>
          <p:nvPr/>
        </p:nvCxnSpPr>
        <p:spPr>
          <a:xfrm>
            <a:off x="567306" y="3331452"/>
            <a:ext cx="0" cy="505800"/>
          </a:xfrm>
          <a:prstGeom prst="straightConnector1">
            <a:avLst/>
          </a:prstGeom>
          <a:noFill/>
          <a:ln cap="flat" cmpd="sng" w="19050">
            <a:solidFill>
              <a:schemeClr val="dk1"/>
            </a:solidFill>
            <a:prstDash val="solid"/>
            <a:round/>
            <a:headEnd len="med" w="med" type="none"/>
            <a:tailEnd len="med" w="med" type="none"/>
          </a:ln>
        </p:spPr>
      </p:cxnSp>
      <p:sp>
        <p:nvSpPr>
          <p:cNvPr id="262" name="Google Shape;262;p19"/>
          <p:cNvSpPr txBox="1"/>
          <p:nvPr>
            <p:ph idx="9" type="body"/>
          </p:nvPr>
        </p:nvSpPr>
        <p:spPr>
          <a:xfrm>
            <a:off x="219725"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3" name="Google Shape;263;p19"/>
          <p:cNvSpPr txBox="1"/>
          <p:nvPr>
            <p:ph idx="13" type="body"/>
          </p:nvPr>
        </p:nvSpPr>
        <p:spPr>
          <a:xfrm>
            <a:off x="1676863"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4" name="Google Shape;264;p19"/>
          <p:cNvSpPr txBox="1"/>
          <p:nvPr>
            <p:ph idx="14" type="body"/>
          </p:nvPr>
        </p:nvSpPr>
        <p:spPr>
          <a:xfrm>
            <a:off x="3156254" y="4379255"/>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5" name="Google Shape;265;p19"/>
          <p:cNvSpPr txBox="1"/>
          <p:nvPr>
            <p:ph idx="15" type="body"/>
          </p:nvPr>
        </p:nvSpPr>
        <p:spPr>
          <a:xfrm>
            <a:off x="3879515"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6" name="Google Shape;266;p19"/>
          <p:cNvSpPr txBox="1"/>
          <p:nvPr>
            <p:ph idx="16" type="body"/>
          </p:nvPr>
        </p:nvSpPr>
        <p:spPr>
          <a:xfrm>
            <a:off x="5835342"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7" name="Google Shape;267;p19"/>
          <p:cNvSpPr txBox="1"/>
          <p:nvPr>
            <p:ph idx="17" type="body"/>
          </p:nvPr>
        </p:nvSpPr>
        <p:spPr>
          <a:xfrm>
            <a:off x="7300272"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8" name="Google Shape;268;p19"/>
          <p:cNvSpPr txBox="1"/>
          <p:nvPr>
            <p:ph idx="18" type="body"/>
          </p:nvPr>
        </p:nvSpPr>
        <p:spPr>
          <a:xfrm>
            <a:off x="5213426" y="4379255"/>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9" name="Google Shape;269;p1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0" name="Google Shape;270;p1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71" name="Google Shape;271;p19"/>
          <p:cNvSpPr/>
          <p:nvPr/>
        </p:nvSpPr>
        <p:spPr>
          <a:xfrm>
            <a:off x="301794" y="301050"/>
            <a:ext cx="6609300" cy="606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2" name="Google Shape;272;p19"/>
          <p:cNvSpPr txBox="1"/>
          <p:nvPr>
            <p:ph type="title"/>
          </p:nvPr>
        </p:nvSpPr>
        <p:spPr>
          <a:xfrm>
            <a:off x="279173" y="338025"/>
            <a:ext cx="658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Outro Slide">
  <p:cSld name="TITLE_3_1_1_1_1_1_1_1_1_1_1_1_1_1_1">
    <p:spTree>
      <p:nvGrpSpPr>
        <p:cNvPr id="273" name="Shape 273"/>
        <p:cNvGrpSpPr/>
        <p:nvPr/>
      </p:nvGrpSpPr>
      <p:grpSpPr>
        <a:xfrm>
          <a:off x="0" y="0"/>
          <a:ext cx="0" cy="0"/>
          <a:chOff x="0" y="0"/>
          <a:chExt cx="0" cy="0"/>
        </a:xfrm>
      </p:grpSpPr>
      <p:sp>
        <p:nvSpPr>
          <p:cNvPr id="274" name="Google Shape;274;p20"/>
          <p:cNvSpPr/>
          <p:nvPr/>
        </p:nvSpPr>
        <p:spPr>
          <a:xfrm>
            <a:off x="4316871" y="2841579"/>
            <a:ext cx="1052100" cy="10869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5" name="Google Shape;275;p20"/>
          <p:cNvSpPr/>
          <p:nvPr/>
        </p:nvSpPr>
        <p:spPr>
          <a:xfrm>
            <a:off x="2213760" y="2848150"/>
            <a:ext cx="2101800" cy="543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6" name="Google Shape;276;p20"/>
          <p:cNvSpPr/>
          <p:nvPr/>
        </p:nvSpPr>
        <p:spPr>
          <a:xfrm>
            <a:off x="1172300" y="1208200"/>
            <a:ext cx="3146100" cy="16398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7" name="Google Shape;277;p20"/>
          <p:cNvSpPr txBox="1"/>
          <p:nvPr>
            <p:ph type="title"/>
          </p:nvPr>
        </p:nvSpPr>
        <p:spPr>
          <a:xfrm>
            <a:off x="1172300" y="1208200"/>
            <a:ext cx="3146100" cy="1639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78" name="Google Shape;278;p20"/>
          <p:cNvSpPr/>
          <p:nvPr/>
        </p:nvSpPr>
        <p:spPr>
          <a:xfrm>
            <a:off x="4316873" y="2300152"/>
            <a:ext cx="528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9" name="Google Shape;279;p20"/>
          <p:cNvSpPr txBox="1"/>
          <p:nvPr>
            <p:ph idx="2" type="title"/>
          </p:nvPr>
        </p:nvSpPr>
        <p:spPr>
          <a:xfrm>
            <a:off x="4316875" y="2841575"/>
            <a:ext cx="1052100" cy="1086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80" name="Google Shape;280;p2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81" name="Google Shape;281;p2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ITLE_3_1">
    <p:spTree>
      <p:nvGrpSpPr>
        <p:cNvPr id="18" name="Shape 18"/>
        <p:cNvGrpSpPr/>
        <p:nvPr/>
      </p:nvGrpSpPr>
      <p:grpSpPr>
        <a:xfrm>
          <a:off x="0" y="0"/>
          <a:ext cx="0" cy="0"/>
          <a:chOff x="0" y="0"/>
          <a:chExt cx="0" cy="0"/>
        </a:xfrm>
      </p:grpSpPr>
      <p:sp>
        <p:nvSpPr>
          <p:cNvPr id="19" name="Google Shape;19;p3"/>
          <p:cNvSpPr/>
          <p:nvPr/>
        </p:nvSpPr>
        <p:spPr>
          <a:xfrm>
            <a:off x="304800" y="3161075"/>
            <a:ext cx="2851500" cy="16791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 name="Google Shape;20;p3"/>
          <p:cNvSpPr/>
          <p:nvPr/>
        </p:nvSpPr>
        <p:spPr>
          <a:xfrm>
            <a:off x="5999150" y="3161050"/>
            <a:ext cx="2840100" cy="16791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 name="Google Shape;21;p3"/>
          <p:cNvSpPr/>
          <p:nvPr/>
        </p:nvSpPr>
        <p:spPr>
          <a:xfrm>
            <a:off x="3156175" y="3161150"/>
            <a:ext cx="2851500" cy="1679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 name="Google Shape;22;p3"/>
          <p:cNvSpPr txBox="1"/>
          <p:nvPr>
            <p:ph idx="1" type="subTitle"/>
          </p:nvPr>
        </p:nvSpPr>
        <p:spPr>
          <a:xfrm>
            <a:off x="314208" y="3134376"/>
            <a:ext cx="28161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p:nvPr>
            <p:ph idx="2" type="pic"/>
          </p:nvPr>
        </p:nvSpPr>
        <p:spPr>
          <a:xfrm>
            <a:off x="307625" y="1316450"/>
            <a:ext cx="2851500" cy="1844700"/>
          </a:xfrm>
          <a:prstGeom prst="rect">
            <a:avLst/>
          </a:prstGeom>
          <a:noFill/>
          <a:ln cap="flat" cmpd="sng" w="19050">
            <a:solidFill>
              <a:schemeClr val="dk1"/>
            </a:solidFill>
            <a:prstDash val="solid"/>
            <a:round/>
            <a:headEnd len="sm" w="sm" type="none"/>
            <a:tailEnd len="sm" w="sm" type="none"/>
          </a:ln>
        </p:spPr>
      </p:sp>
      <p:sp>
        <p:nvSpPr>
          <p:cNvPr id="24" name="Google Shape;24;p3"/>
          <p:cNvSpPr txBox="1"/>
          <p:nvPr>
            <p:ph idx="3" type="body"/>
          </p:nvPr>
        </p:nvSpPr>
        <p:spPr>
          <a:xfrm>
            <a:off x="316485" y="3761317"/>
            <a:ext cx="2688600" cy="109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 name="Google Shape;25;p3"/>
          <p:cNvSpPr/>
          <p:nvPr>
            <p:ph idx="4" type="pic"/>
          </p:nvPr>
        </p:nvSpPr>
        <p:spPr>
          <a:xfrm>
            <a:off x="3159125" y="1316450"/>
            <a:ext cx="2851500" cy="1844700"/>
          </a:xfrm>
          <a:prstGeom prst="rect">
            <a:avLst/>
          </a:prstGeom>
          <a:noFill/>
          <a:ln cap="flat" cmpd="sng" w="19050">
            <a:solidFill>
              <a:schemeClr val="dk1"/>
            </a:solidFill>
            <a:prstDash val="solid"/>
            <a:round/>
            <a:headEnd len="sm" w="sm" type="none"/>
            <a:tailEnd len="sm" w="sm" type="none"/>
          </a:ln>
        </p:spPr>
      </p:sp>
      <p:sp>
        <p:nvSpPr>
          <p:cNvPr id="26" name="Google Shape;26;p3"/>
          <p:cNvSpPr/>
          <p:nvPr>
            <p:ph idx="5" type="pic"/>
          </p:nvPr>
        </p:nvSpPr>
        <p:spPr>
          <a:xfrm>
            <a:off x="6010625" y="1316450"/>
            <a:ext cx="2828700" cy="1844700"/>
          </a:xfrm>
          <a:prstGeom prst="rect">
            <a:avLst/>
          </a:prstGeom>
          <a:noFill/>
          <a:ln cap="flat" cmpd="sng" w="19050">
            <a:solidFill>
              <a:schemeClr val="dk1"/>
            </a:solidFill>
            <a:prstDash val="solid"/>
            <a:round/>
            <a:headEnd len="sm" w="sm" type="none"/>
            <a:tailEnd len="sm" w="sm" type="none"/>
          </a:ln>
        </p:spPr>
      </p:sp>
      <p:sp>
        <p:nvSpPr>
          <p:cNvPr id="27" name="Google Shape;27;p3"/>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8" name="Google Shape;28;p3"/>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9" name="Google Shape;29;p3"/>
          <p:cNvSpPr/>
          <p:nvPr/>
        </p:nvSpPr>
        <p:spPr>
          <a:xfrm>
            <a:off x="304800" y="305325"/>
            <a:ext cx="2851500" cy="1009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 name="Google Shape;30;p3"/>
          <p:cNvSpPr/>
          <p:nvPr/>
        </p:nvSpPr>
        <p:spPr>
          <a:xfrm>
            <a:off x="3159125" y="811350"/>
            <a:ext cx="1159500" cy="502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 name="Google Shape;31;p3"/>
          <p:cNvSpPr txBox="1"/>
          <p:nvPr>
            <p:ph type="title"/>
          </p:nvPr>
        </p:nvSpPr>
        <p:spPr>
          <a:xfrm>
            <a:off x="328518" y="361238"/>
            <a:ext cx="2720700" cy="1131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3"/>
          <p:cNvSpPr txBox="1"/>
          <p:nvPr>
            <p:ph idx="6" type="subTitle"/>
          </p:nvPr>
        </p:nvSpPr>
        <p:spPr>
          <a:xfrm>
            <a:off x="3156683" y="3134376"/>
            <a:ext cx="28161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
          <p:cNvSpPr txBox="1"/>
          <p:nvPr>
            <p:ph idx="7" type="body"/>
          </p:nvPr>
        </p:nvSpPr>
        <p:spPr>
          <a:xfrm>
            <a:off x="3158960" y="3761317"/>
            <a:ext cx="2688600" cy="109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 name="Google Shape;34;p3"/>
          <p:cNvSpPr txBox="1"/>
          <p:nvPr>
            <p:ph idx="8" type="subTitle"/>
          </p:nvPr>
        </p:nvSpPr>
        <p:spPr>
          <a:xfrm>
            <a:off x="6007809" y="3134376"/>
            <a:ext cx="28161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
          <p:cNvSpPr txBox="1"/>
          <p:nvPr>
            <p:ph idx="9" type="body"/>
          </p:nvPr>
        </p:nvSpPr>
        <p:spPr>
          <a:xfrm>
            <a:off x="6010085" y="3761317"/>
            <a:ext cx="2688600" cy="109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0">
    <p:spTree>
      <p:nvGrpSpPr>
        <p:cNvPr id="282" name="Shape 28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
    <p:spTree>
      <p:nvGrpSpPr>
        <p:cNvPr id="283" name="Shape 283"/>
        <p:cNvGrpSpPr/>
        <p:nvPr/>
      </p:nvGrpSpPr>
      <p:grpSpPr>
        <a:xfrm>
          <a:off x="0" y="0"/>
          <a:ext cx="0" cy="0"/>
          <a:chOff x="0" y="0"/>
          <a:chExt cx="0" cy="0"/>
        </a:xfrm>
      </p:grpSpPr>
      <p:sp>
        <p:nvSpPr>
          <p:cNvPr id="284" name="Google Shape;284;p22"/>
          <p:cNvSpPr/>
          <p:nvPr/>
        </p:nvSpPr>
        <p:spPr>
          <a:xfrm>
            <a:off x="1822200" y="1536600"/>
            <a:ext cx="4986900" cy="1081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85" name="Google Shape;285;p22"/>
          <p:cNvSpPr txBox="1"/>
          <p:nvPr>
            <p:ph type="title"/>
          </p:nvPr>
        </p:nvSpPr>
        <p:spPr>
          <a:xfrm>
            <a:off x="1822300" y="1548425"/>
            <a:ext cx="4986900" cy="710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6" name="Google Shape;286;p22"/>
          <p:cNvSpPr/>
          <p:nvPr/>
        </p:nvSpPr>
        <p:spPr>
          <a:xfrm>
            <a:off x="4655406" y="2617800"/>
            <a:ext cx="2159400" cy="9891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87" name="Google Shape;287;p22"/>
          <p:cNvSpPr txBox="1"/>
          <p:nvPr>
            <p:ph idx="1" type="subTitle"/>
          </p:nvPr>
        </p:nvSpPr>
        <p:spPr>
          <a:xfrm>
            <a:off x="4649825" y="2625603"/>
            <a:ext cx="2159400" cy="4881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2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89" name="Google Shape;289;p2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3">
    <p:spTree>
      <p:nvGrpSpPr>
        <p:cNvPr id="290" name="Shape 290"/>
        <p:cNvGrpSpPr/>
        <p:nvPr/>
      </p:nvGrpSpPr>
      <p:grpSpPr>
        <a:xfrm>
          <a:off x="0" y="0"/>
          <a:ext cx="0" cy="0"/>
          <a:chOff x="0" y="0"/>
          <a:chExt cx="0" cy="0"/>
        </a:xfrm>
      </p:grpSpPr>
      <p:sp>
        <p:nvSpPr>
          <p:cNvPr id="291" name="Google Shape;291;p23"/>
          <p:cNvSpPr/>
          <p:nvPr/>
        </p:nvSpPr>
        <p:spPr>
          <a:xfrm>
            <a:off x="1172300" y="1667975"/>
            <a:ext cx="5841600" cy="16398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2" name="Google Shape;292;p23"/>
          <p:cNvSpPr/>
          <p:nvPr/>
        </p:nvSpPr>
        <p:spPr>
          <a:xfrm>
            <a:off x="7013875" y="2761675"/>
            <a:ext cx="5940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3" name="Google Shape;293;p23"/>
          <p:cNvSpPr txBox="1"/>
          <p:nvPr>
            <p:ph type="title"/>
          </p:nvPr>
        </p:nvSpPr>
        <p:spPr>
          <a:xfrm>
            <a:off x="1195425" y="1741825"/>
            <a:ext cx="56166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4" name="Google Shape;294;p23"/>
          <p:cNvSpPr/>
          <p:nvPr/>
        </p:nvSpPr>
        <p:spPr>
          <a:xfrm>
            <a:off x="643300" y="1667975"/>
            <a:ext cx="528900" cy="5289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5" name="Google Shape;295;p23"/>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6" name="Google Shape;296;p23"/>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_1">
    <p:spTree>
      <p:nvGrpSpPr>
        <p:cNvPr id="297" name="Shape 297"/>
        <p:cNvGrpSpPr/>
        <p:nvPr/>
      </p:nvGrpSpPr>
      <p:grpSpPr>
        <a:xfrm>
          <a:off x="0" y="0"/>
          <a:ext cx="0" cy="0"/>
          <a:chOff x="0" y="0"/>
          <a:chExt cx="0" cy="0"/>
        </a:xfrm>
      </p:grpSpPr>
      <p:sp>
        <p:nvSpPr>
          <p:cNvPr id="298" name="Google Shape;298;p24"/>
          <p:cNvSpPr/>
          <p:nvPr/>
        </p:nvSpPr>
        <p:spPr>
          <a:xfrm>
            <a:off x="298300" y="1213300"/>
            <a:ext cx="3455100" cy="326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9" name="Google Shape;299;p24"/>
          <p:cNvSpPr txBox="1"/>
          <p:nvPr>
            <p:ph idx="1" type="body"/>
          </p:nvPr>
        </p:nvSpPr>
        <p:spPr>
          <a:xfrm>
            <a:off x="377800" y="1370375"/>
            <a:ext cx="32961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0" name="Google Shape;300;p24"/>
          <p:cNvSpPr/>
          <p:nvPr/>
        </p:nvSpPr>
        <p:spPr>
          <a:xfrm>
            <a:off x="3753400" y="1213300"/>
            <a:ext cx="34551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1" name="Google Shape;301;p24"/>
          <p:cNvSpPr txBox="1"/>
          <p:nvPr>
            <p:ph idx="2" type="body"/>
          </p:nvPr>
        </p:nvSpPr>
        <p:spPr>
          <a:xfrm>
            <a:off x="3832900" y="1370375"/>
            <a:ext cx="32961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2" name="Google Shape;302;p2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3" name="Google Shape;303;p2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04" name="Google Shape;304;p24"/>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5" name="Google Shape;305;p24"/>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4_1_1">
    <p:spTree>
      <p:nvGrpSpPr>
        <p:cNvPr id="306" name="Shape 306"/>
        <p:cNvGrpSpPr/>
        <p:nvPr/>
      </p:nvGrpSpPr>
      <p:grpSpPr>
        <a:xfrm>
          <a:off x="0" y="0"/>
          <a:ext cx="0" cy="0"/>
          <a:chOff x="0" y="0"/>
          <a:chExt cx="0" cy="0"/>
        </a:xfrm>
      </p:grpSpPr>
      <p:sp>
        <p:nvSpPr>
          <p:cNvPr id="307" name="Google Shape;307;p2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8" name="Google Shape;308;p2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09" name="Google Shape;309;p25"/>
          <p:cNvSpPr/>
          <p:nvPr/>
        </p:nvSpPr>
        <p:spPr>
          <a:xfrm>
            <a:off x="298300" y="301050"/>
            <a:ext cx="5585100" cy="606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0" name="Google Shape;310;p25"/>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5">
    <p:spTree>
      <p:nvGrpSpPr>
        <p:cNvPr id="311" name="Shape 311"/>
        <p:cNvGrpSpPr/>
        <p:nvPr/>
      </p:nvGrpSpPr>
      <p:grpSpPr>
        <a:xfrm>
          <a:off x="0" y="0"/>
          <a:ext cx="0" cy="0"/>
          <a:chOff x="0" y="0"/>
          <a:chExt cx="0" cy="0"/>
        </a:xfrm>
      </p:grpSpPr>
      <p:sp>
        <p:nvSpPr>
          <p:cNvPr id="312" name="Google Shape;312;p26"/>
          <p:cNvSpPr/>
          <p:nvPr/>
        </p:nvSpPr>
        <p:spPr>
          <a:xfrm>
            <a:off x="298862" y="1213300"/>
            <a:ext cx="42042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3" name="Google Shape;313;p26"/>
          <p:cNvSpPr txBox="1"/>
          <p:nvPr>
            <p:ph idx="1" type="body"/>
          </p:nvPr>
        </p:nvSpPr>
        <p:spPr>
          <a:xfrm>
            <a:off x="370550" y="1290925"/>
            <a:ext cx="4060800" cy="3072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4" name="Google Shape;314;p2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5" name="Google Shape;315;p2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16" name="Google Shape;316;p26"/>
          <p:cNvSpPr/>
          <p:nvPr/>
        </p:nvSpPr>
        <p:spPr>
          <a:xfrm>
            <a:off x="298300" y="301050"/>
            <a:ext cx="42363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7" name="Google Shape;317;p26"/>
          <p:cNvSpPr txBox="1"/>
          <p:nvPr>
            <p:ph type="title"/>
          </p:nvPr>
        </p:nvSpPr>
        <p:spPr>
          <a:xfrm>
            <a:off x="279177" y="338025"/>
            <a:ext cx="42042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6">
    <p:spTree>
      <p:nvGrpSpPr>
        <p:cNvPr id="318" name="Shape 318"/>
        <p:cNvGrpSpPr/>
        <p:nvPr/>
      </p:nvGrpSpPr>
      <p:grpSpPr>
        <a:xfrm>
          <a:off x="0" y="0"/>
          <a:ext cx="0" cy="0"/>
          <a:chOff x="0" y="0"/>
          <a:chExt cx="0" cy="0"/>
        </a:xfrm>
      </p:grpSpPr>
      <p:sp>
        <p:nvSpPr>
          <p:cNvPr id="319" name="Google Shape;319;p27"/>
          <p:cNvSpPr/>
          <p:nvPr/>
        </p:nvSpPr>
        <p:spPr>
          <a:xfrm>
            <a:off x="1172300" y="1667975"/>
            <a:ext cx="5841600" cy="16398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0" name="Google Shape;320;p27"/>
          <p:cNvSpPr/>
          <p:nvPr/>
        </p:nvSpPr>
        <p:spPr>
          <a:xfrm>
            <a:off x="7013875" y="2761675"/>
            <a:ext cx="5940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1" name="Google Shape;321;p27"/>
          <p:cNvSpPr txBox="1"/>
          <p:nvPr>
            <p:ph type="title"/>
          </p:nvPr>
        </p:nvSpPr>
        <p:spPr>
          <a:xfrm>
            <a:off x="1195425" y="1741825"/>
            <a:ext cx="56166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2" name="Google Shape;322;p27"/>
          <p:cNvSpPr/>
          <p:nvPr/>
        </p:nvSpPr>
        <p:spPr>
          <a:xfrm>
            <a:off x="643300" y="1667975"/>
            <a:ext cx="528900" cy="528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3" name="Google Shape;323;p2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4" name="Google Shape;324;p2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7">
    <p:spTree>
      <p:nvGrpSpPr>
        <p:cNvPr id="325" name="Shape 325"/>
        <p:cNvGrpSpPr/>
        <p:nvPr/>
      </p:nvGrpSpPr>
      <p:grpSpPr>
        <a:xfrm>
          <a:off x="0" y="0"/>
          <a:ext cx="0" cy="0"/>
          <a:chOff x="0" y="0"/>
          <a:chExt cx="0" cy="0"/>
        </a:xfrm>
      </p:grpSpPr>
      <p:sp>
        <p:nvSpPr>
          <p:cNvPr id="326" name="Google Shape;326;p28"/>
          <p:cNvSpPr/>
          <p:nvPr/>
        </p:nvSpPr>
        <p:spPr>
          <a:xfrm>
            <a:off x="1172300" y="2775600"/>
            <a:ext cx="2953200" cy="8907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7" name="Google Shape;327;p28"/>
          <p:cNvSpPr/>
          <p:nvPr/>
        </p:nvSpPr>
        <p:spPr>
          <a:xfrm>
            <a:off x="1172300" y="1477197"/>
            <a:ext cx="5841600" cy="1298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8" name="Google Shape;328;p28"/>
          <p:cNvSpPr/>
          <p:nvPr/>
        </p:nvSpPr>
        <p:spPr>
          <a:xfrm>
            <a:off x="4125500" y="2775588"/>
            <a:ext cx="5940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9" name="Google Shape;329;p28"/>
          <p:cNvSpPr txBox="1"/>
          <p:nvPr>
            <p:ph type="title"/>
          </p:nvPr>
        </p:nvSpPr>
        <p:spPr>
          <a:xfrm>
            <a:off x="1227050" y="1551048"/>
            <a:ext cx="5732100" cy="11715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0" name="Google Shape;330;p28"/>
          <p:cNvSpPr txBox="1"/>
          <p:nvPr>
            <p:ph idx="1" type="subTitle"/>
          </p:nvPr>
        </p:nvSpPr>
        <p:spPr>
          <a:xfrm>
            <a:off x="1240100" y="2837775"/>
            <a:ext cx="2832300" cy="7476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2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2" name="Google Shape;332;p2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33" name="Google Shape;333;p28"/>
          <p:cNvSpPr txBox="1"/>
          <p:nvPr>
            <p:ph idx="2" type="body"/>
          </p:nvPr>
        </p:nvSpPr>
        <p:spPr>
          <a:xfrm>
            <a:off x="1187325" y="3840875"/>
            <a:ext cx="6892800" cy="101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8">
    <p:spTree>
      <p:nvGrpSpPr>
        <p:cNvPr id="334" name="Shape 334"/>
        <p:cNvGrpSpPr/>
        <p:nvPr/>
      </p:nvGrpSpPr>
      <p:grpSpPr>
        <a:xfrm>
          <a:off x="0" y="0"/>
          <a:ext cx="0" cy="0"/>
          <a:chOff x="0" y="0"/>
          <a:chExt cx="0" cy="0"/>
        </a:xfrm>
      </p:grpSpPr>
      <p:sp>
        <p:nvSpPr>
          <p:cNvPr id="335" name="Google Shape;335;p29"/>
          <p:cNvSpPr txBox="1"/>
          <p:nvPr>
            <p:ph idx="1" type="body"/>
          </p:nvPr>
        </p:nvSpPr>
        <p:spPr>
          <a:xfrm>
            <a:off x="333900" y="1202400"/>
            <a:ext cx="4060800" cy="2738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6" name="Google Shape;336;p2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7" name="Google Shape;337;p2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9">
    <p:spTree>
      <p:nvGrpSpPr>
        <p:cNvPr id="338" name="Shape 338"/>
        <p:cNvGrpSpPr/>
        <p:nvPr/>
      </p:nvGrpSpPr>
      <p:grpSpPr>
        <a:xfrm>
          <a:off x="0" y="0"/>
          <a:ext cx="0" cy="0"/>
          <a:chOff x="0" y="0"/>
          <a:chExt cx="0" cy="0"/>
        </a:xfrm>
      </p:grpSpPr>
      <p:sp>
        <p:nvSpPr>
          <p:cNvPr id="339" name="Google Shape;339;p3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0" name="Google Shape;340;p3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41" name="Google Shape;341;p30"/>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2" name="Google Shape;342;p30"/>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3" name="Google Shape;343;p30"/>
          <p:cNvSpPr txBox="1"/>
          <p:nvPr>
            <p:ph idx="1" type="body"/>
          </p:nvPr>
        </p:nvSpPr>
        <p:spPr>
          <a:xfrm>
            <a:off x="333900" y="1202400"/>
            <a:ext cx="4060800" cy="2738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1 Overview">
  <p:cSld name="TITLE_3_1_1">
    <p:spTree>
      <p:nvGrpSpPr>
        <p:cNvPr id="36" name="Shape 36"/>
        <p:cNvGrpSpPr/>
        <p:nvPr/>
      </p:nvGrpSpPr>
      <p:grpSpPr>
        <a:xfrm>
          <a:off x="0" y="0"/>
          <a:ext cx="0" cy="0"/>
          <a:chOff x="0" y="0"/>
          <a:chExt cx="0" cy="0"/>
        </a:xfrm>
      </p:grpSpPr>
      <p:sp>
        <p:nvSpPr>
          <p:cNvPr id="37" name="Google Shape;37;p4"/>
          <p:cNvSpPr/>
          <p:nvPr/>
        </p:nvSpPr>
        <p:spPr>
          <a:xfrm>
            <a:off x="1172300" y="660200"/>
            <a:ext cx="4711200" cy="16398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 name="Google Shape;38;p4"/>
          <p:cNvSpPr/>
          <p:nvPr/>
        </p:nvSpPr>
        <p:spPr>
          <a:xfrm>
            <a:off x="5883500" y="1756696"/>
            <a:ext cx="1224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 name="Google Shape;39;p4"/>
          <p:cNvSpPr txBox="1"/>
          <p:nvPr>
            <p:ph type="title"/>
          </p:nvPr>
        </p:nvSpPr>
        <p:spPr>
          <a:xfrm>
            <a:off x="1195425" y="734045"/>
            <a:ext cx="46488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4"/>
          <p:cNvSpPr/>
          <p:nvPr>
            <p:ph idx="2" type="pic"/>
          </p:nvPr>
        </p:nvSpPr>
        <p:spPr>
          <a:xfrm>
            <a:off x="3260500" y="2309850"/>
            <a:ext cx="1569000" cy="1625400"/>
          </a:xfrm>
          <a:prstGeom prst="rect">
            <a:avLst/>
          </a:prstGeom>
          <a:noFill/>
          <a:ln cap="flat" cmpd="sng" w="19050">
            <a:solidFill>
              <a:schemeClr val="dk1"/>
            </a:solidFill>
            <a:prstDash val="solid"/>
            <a:round/>
            <a:headEnd len="sm" w="sm" type="none"/>
            <a:tailEnd len="sm" w="sm" type="none"/>
          </a:ln>
        </p:spPr>
      </p:sp>
      <p:sp>
        <p:nvSpPr>
          <p:cNvPr id="41" name="Google Shape;41;p4"/>
          <p:cNvSpPr/>
          <p:nvPr>
            <p:ph idx="3" type="pic"/>
          </p:nvPr>
        </p:nvSpPr>
        <p:spPr>
          <a:xfrm>
            <a:off x="4849525" y="2309850"/>
            <a:ext cx="3128100" cy="2174100"/>
          </a:xfrm>
          <a:prstGeom prst="rect">
            <a:avLst/>
          </a:prstGeom>
          <a:noFill/>
          <a:ln cap="flat" cmpd="sng" w="19050">
            <a:solidFill>
              <a:schemeClr val="dk1"/>
            </a:solidFill>
            <a:prstDash val="solid"/>
            <a:round/>
            <a:headEnd len="sm" w="sm" type="none"/>
            <a:tailEnd len="sm" w="sm" type="none"/>
          </a:ln>
        </p:spPr>
      </p:sp>
      <p:sp>
        <p:nvSpPr>
          <p:cNvPr id="42" name="Google Shape;42;p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 name="Google Shape;43;p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0">
    <p:spTree>
      <p:nvGrpSpPr>
        <p:cNvPr id="344" name="Shape 344"/>
        <p:cNvGrpSpPr/>
        <p:nvPr/>
      </p:nvGrpSpPr>
      <p:grpSpPr>
        <a:xfrm>
          <a:off x="0" y="0"/>
          <a:ext cx="0" cy="0"/>
          <a:chOff x="0" y="0"/>
          <a:chExt cx="0" cy="0"/>
        </a:xfrm>
      </p:grpSpPr>
      <p:sp>
        <p:nvSpPr>
          <p:cNvPr id="345" name="Google Shape;345;p31"/>
          <p:cNvSpPr txBox="1"/>
          <p:nvPr>
            <p:ph idx="1" type="subTitle"/>
          </p:nvPr>
        </p:nvSpPr>
        <p:spPr>
          <a:xfrm>
            <a:off x="317500" y="12514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31"/>
          <p:cNvSpPr txBox="1"/>
          <p:nvPr>
            <p:ph idx="2" type="subTitle"/>
          </p:nvPr>
        </p:nvSpPr>
        <p:spPr>
          <a:xfrm>
            <a:off x="4421675" y="12514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7" name="Google Shape;347;p31"/>
          <p:cNvSpPr txBox="1"/>
          <p:nvPr>
            <p:ph idx="3" type="subTitle"/>
          </p:nvPr>
        </p:nvSpPr>
        <p:spPr>
          <a:xfrm>
            <a:off x="317500" y="23000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8" name="Google Shape;348;p31"/>
          <p:cNvSpPr txBox="1"/>
          <p:nvPr>
            <p:ph idx="4" type="subTitle"/>
          </p:nvPr>
        </p:nvSpPr>
        <p:spPr>
          <a:xfrm>
            <a:off x="4421675" y="23000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31"/>
          <p:cNvSpPr txBox="1"/>
          <p:nvPr>
            <p:ph idx="5" type="subTitle"/>
          </p:nvPr>
        </p:nvSpPr>
        <p:spPr>
          <a:xfrm>
            <a:off x="317500" y="33486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0" name="Google Shape;350;p31"/>
          <p:cNvSpPr txBox="1"/>
          <p:nvPr>
            <p:ph idx="6" type="subTitle"/>
          </p:nvPr>
        </p:nvSpPr>
        <p:spPr>
          <a:xfrm>
            <a:off x="4421675" y="33486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p31"/>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2" name="Google Shape;352;p31"/>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53" name="Google Shape;353;p31"/>
          <p:cNvSpPr/>
          <p:nvPr/>
        </p:nvSpPr>
        <p:spPr>
          <a:xfrm>
            <a:off x="298300" y="301050"/>
            <a:ext cx="5585100" cy="606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4" name="Google Shape;354;p31"/>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1">
    <p:spTree>
      <p:nvGrpSpPr>
        <p:cNvPr id="355" name="Shape 355"/>
        <p:cNvGrpSpPr/>
        <p:nvPr/>
      </p:nvGrpSpPr>
      <p:grpSpPr>
        <a:xfrm>
          <a:off x="0" y="0"/>
          <a:ext cx="0" cy="0"/>
          <a:chOff x="0" y="0"/>
          <a:chExt cx="0" cy="0"/>
        </a:xfrm>
      </p:grpSpPr>
      <p:sp>
        <p:nvSpPr>
          <p:cNvPr id="356" name="Google Shape;356;p32"/>
          <p:cNvSpPr/>
          <p:nvPr/>
        </p:nvSpPr>
        <p:spPr>
          <a:xfrm>
            <a:off x="292600" y="1214724"/>
            <a:ext cx="4239000" cy="2501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7" name="Google Shape;357;p32"/>
          <p:cNvSpPr/>
          <p:nvPr>
            <p:ph idx="2" type="pic"/>
          </p:nvPr>
        </p:nvSpPr>
        <p:spPr>
          <a:xfrm>
            <a:off x="4531775" y="1221524"/>
            <a:ext cx="4302600" cy="3635100"/>
          </a:xfrm>
          <a:prstGeom prst="rect">
            <a:avLst/>
          </a:prstGeom>
          <a:noFill/>
          <a:ln cap="flat" cmpd="sng" w="19050">
            <a:solidFill>
              <a:schemeClr val="dk1"/>
            </a:solidFill>
            <a:prstDash val="solid"/>
            <a:round/>
            <a:headEnd len="sm" w="sm" type="none"/>
            <a:tailEnd len="sm" w="sm" type="none"/>
          </a:ln>
        </p:spPr>
      </p:sp>
      <p:sp>
        <p:nvSpPr>
          <p:cNvPr id="358" name="Google Shape;358;p32"/>
          <p:cNvSpPr txBox="1"/>
          <p:nvPr>
            <p:ph idx="1" type="body"/>
          </p:nvPr>
        </p:nvSpPr>
        <p:spPr>
          <a:xfrm>
            <a:off x="340319" y="1261074"/>
            <a:ext cx="4061400" cy="2408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9" name="Google Shape;359;p3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0" name="Google Shape;360;p3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61" name="Google Shape;361;p32"/>
          <p:cNvSpPr/>
          <p:nvPr/>
        </p:nvSpPr>
        <p:spPr>
          <a:xfrm>
            <a:off x="298300" y="301050"/>
            <a:ext cx="55851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2" name="Google Shape;362;p32"/>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2">
    <p:spTree>
      <p:nvGrpSpPr>
        <p:cNvPr id="363" name="Shape 363"/>
        <p:cNvGrpSpPr/>
        <p:nvPr/>
      </p:nvGrpSpPr>
      <p:grpSpPr>
        <a:xfrm>
          <a:off x="0" y="0"/>
          <a:ext cx="0" cy="0"/>
          <a:chOff x="0" y="0"/>
          <a:chExt cx="0" cy="0"/>
        </a:xfrm>
      </p:grpSpPr>
      <p:sp>
        <p:nvSpPr>
          <p:cNvPr id="364" name="Google Shape;364;p33"/>
          <p:cNvSpPr/>
          <p:nvPr/>
        </p:nvSpPr>
        <p:spPr>
          <a:xfrm>
            <a:off x="290556" y="1213300"/>
            <a:ext cx="40176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5" name="Google Shape;365;p33"/>
          <p:cNvSpPr txBox="1"/>
          <p:nvPr>
            <p:ph idx="1" type="body"/>
          </p:nvPr>
        </p:nvSpPr>
        <p:spPr>
          <a:xfrm>
            <a:off x="416145" y="2078725"/>
            <a:ext cx="37665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6" name="Google Shape;366;p33"/>
          <p:cNvSpPr/>
          <p:nvPr/>
        </p:nvSpPr>
        <p:spPr>
          <a:xfrm>
            <a:off x="4308218" y="1213300"/>
            <a:ext cx="40176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7" name="Google Shape;367;p33"/>
          <p:cNvSpPr txBox="1"/>
          <p:nvPr>
            <p:ph idx="2" type="body"/>
          </p:nvPr>
        </p:nvSpPr>
        <p:spPr>
          <a:xfrm>
            <a:off x="4433807" y="2078725"/>
            <a:ext cx="37665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8" name="Google Shape;368;p33"/>
          <p:cNvSpPr txBox="1"/>
          <p:nvPr>
            <p:ph idx="3" type="subTitle"/>
          </p:nvPr>
        </p:nvSpPr>
        <p:spPr>
          <a:xfrm>
            <a:off x="416145" y="1328375"/>
            <a:ext cx="37665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 name="Google Shape;369;p33"/>
          <p:cNvSpPr txBox="1"/>
          <p:nvPr>
            <p:ph idx="4" type="subTitle"/>
          </p:nvPr>
        </p:nvSpPr>
        <p:spPr>
          <a:xfrm>
            <a:off x="4433807" y="1328375"/>
            <a:ext cx="37665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0" name="Google Shape;370;p33"/>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1" name="Google Shape;371;p33"/>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72" name="Google Shape;372;p33"/>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3" name="Google Shape;373;p33"/>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3">
    <p:spTree>
      <p:nvGrpSpPr>
        <p:cNvPr id="374" name="Shape 374"/>
        <p:cNvGrpSpPr/>
        <p:nvPr/>
      </p:nvGrpSpPr>
      <p:grpSpPr>
        <a:xfrm>
          <a:off x="0" y="0"/>
          <a:ext cx="0" cy="0"/>
          <a:chOff x="0" y="0"/>
          <a:chExt cx="0" cy="0"/>
        </a:xfrm>
      </p:grpSpPr>
      <p:sp>
        <p:nvSpPr>
          <p:cNvPr id="375" name="Google Shape;375;p34"/>
          <p:cNvSpPr/>
          <p:nvPr/>
        </p:nvSpPr>
        <p:spPr>
          <a:xfrm>
            <a:off x="290556" y="1213300"/>
            <a:ext cx="28455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6" name="Google Shape;376;p34"/>
          <p:cNvSpPr txBox="1"/>
          <p:nvPr>
            <p:ph idx="1" type="body"/>
          </p:nvPr>
        </p:nvSpPr>
        <p:spPr>
          <a:xfrm>
            <a:off x="379498" y="2078725"/>
            <a:ext cx="26673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7" name="Google Shape;377;p34"/>
          <p:cNvSpPr/>
          <p:nvPr/>
        </p:nvSpPr>
        <p:spPr>
          <a:xfrm>
            <a:off x="3135874" y="1213300"/>
            <a:ext cx="28455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8" name="Google Shape;378;p34"/>
          <p:cNvSpPr txBox="1"/>
          <p:nvPr>
            <p:ph idx="2" type="body"/>
          </p:nvPr>
        </p:nvSpPr>
        <p:spPr>
          <a:xfrm>
            <a:off x="3224816" y="2078725"/>
            <a:ext cx="26673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9" name="Google Shape;379;p34"/>
          <p:cNvSpPr txBox="1"/>
          <p:nvPr>
            <p:ph idx="3" type="subTitle"/>
          </p:nvPr>
        </p:nvSpPr>
        <p:spPr>
          <a:xfrm>
            <a:off x="379498" y="1328375"/>
            <a:ext cx="26673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 name="Google Shape;380;p34"/>
          <p:cNvSpPr txBox="1"/>
          <p:nvPr>
            <p:ph idx="4" type="subTitle"/>
          </p:nvPr>
        </p:nvSpPr>
        <p:spPr>
          <a:xfrm>
            <a:off x="3224816" y="1328375"/>
            <a:ext cx="26673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1" name="Google Shape;381;p34"/>
          <p:cNvSpPr/>
          <p:nvPr/>
        </p:nvSpPr>
        <p:spPr>
          <a:xfrm>
            <a:off x="5981304" y="1213300"/>
            <a:ext cx="28455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2" name="Google Shape;382;p34"/>
          <p:cNvSpPr txBox="1"/>
          <p:nvPr>
            <p:ph idx="5" type="body"/>
          </p:nvPr>
        </p:nvSpPr>
        <p:spPr>
          <a:xfrm>
            <a:off x="6070247" y="2078725"/>
            <a:ext cx="26673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3" name="Google Shape;383;p34"/>
          <p:cNvSpPr txBox="1"/>
          <p:nvPr>
            <p:ph idx="6" type="subTitle"/>
          </p:nvPr>
        </p:nvSpPr>
        <p:spPr>
          <a:xfrm>
            <a:off x="6070247" y="1328375"/>
            <a:ext cx="26673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4" name="Google Shape;384;p3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5" name="Google Shape;385;p3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86" name="Google Shape;386;p34"/>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7" name="Google Shape;387;p34"/>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14">
    <p:spTree>
      <p:nvGrpSpPr>
        <p:cNvPr id="388" name="Shape 388"/>
        <p:cNvGrpSpPr/>
        <p:nvPr/>
      </p:nvGrpSpPr>
      <p:grpSpPr>
        <a:xfrm>
          <a:off x="0" y="0"/>
          <a:ext cx="0" cy="0"/>
          <a:chOff x="0" y="0"/>
          <a:chExt cx="0" cy="0"/>
        </a:xfrm>
      </p:grpSpPr>
      <p:sp>
        <p:nvSpPr>
          <p:cNvPr id="389" name="Google Shape;389;p35"/>
          <p:cNvSpPr/>
          <p:nvPr/>
        </p:nvSpPr>
        <p:spPr>
          <a:xfrm>
            <a:off x="292600" y="1213300"/>
            <a:ext cx="21327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0" name="Google Shape;390;p35"/>
          <p:cNvSpPr txBox="1"/>
          <p:nvPr>
            <p:ph idx="1" type="body"/>
          </p:nvPr>
        </p:nvSpPr>
        <p:spPr>
          <a:xfrm>
            <a:off x="388220" y="20640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1" name="Google Shape;391;p35"/>
          <p:cNvSpPr/>
          <p:nvPr/>
        </p:nvSpPr>
        <p:spPr>
          <a:xfrm>
            <a:off x="2425130" y="1213300"/>
            <a:ext cx="21327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2" name="Google Shape;392;p35"/>
          <p:cNvSpPr txBox="1"/>
          <p:nvPr>
            <p:ph idx="2" type="body"/>
          </p:nvPr>
        </p:nvSpPr>
        <p:spPr>
          <a:xfrm>
            <a:off x="2524606" y="20738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3" name="Google Shape;393;p35"/>
          <p:cNvSpPr txBox="1"/>
          <p:nvPr>
            <p:ph idx="3" type="subTitle"/>
          </p:nvPr>
        </p:nvSpPr>
        <p:spPr>
          <a:xfrm>
            <a:off x="395987" y="13136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4" name="Google Shape;394;p35"/>
          <p:cNvSpPr txBox="1"/>
          <p:nvPr>
            <p:ph idx="4" type="subTitle"/>
          </p:nvPr>
        </p:nvSpPr>
        <p:spPr>
          <a:xfrm>
            <a:off x="2524607" y="13234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5" name="Google Shape;395;p35"/>
          <p:cNvSpPr/>
          <p:nvPr/>
        </p:nvSpPr>
        <p:spPr>
          <a:xfrm>
            <a:off x="4557594" y="1213300"/>
            <a:ext cx="21327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6" name="Google Shape;396;p35"/>
          <p:cNvSpPr txBox="1"/>
          <p:nvPr>
            <p:ph idx="5" type="body"/>
          </p:nvPr>
        </p:nvSpPr>
        <p:spPr>
          <a:xfrm>
            <a:off x="4657139" y="20738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7" name="Google Shape;397;p35"/>
          <p:cNvSpPr/>
          <p:nvPr/>
        </p:nvSpPr>
        <p:spPr>
          <a:xfrm>
            <a:off x="6690125" y="1213300"/>
            <a:ext cx="2132700" cy="326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8" name="Google Shape;398;p35"/>
          <p:cNvSpPr txBox="1"/>
          <p:nvPr>
            <p:ph idx="6" type="body"/>
          </p:nvPr>
        </p:nvSpPr>
        <p:spPr>
          <a:xfrm>
            <a:off x="6789589" y="20738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9" name="Google Shape;399;p35"/>
          <p:cNvSpPr txBox="1"/>
          <p:nvPr>
            <p:ph idx="7" type="subTitle"/>
          </p:nvPr>
        </p:nvSpPr>
        <p:spPr>
          <a:xfrm>
            <a:off x="4657140" y="13234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0" name="Google Shape;400;p35"/>
          <p:cNvSpPr txBox="1"/>
          <p:nvPr>
            <p:ph idx="8" type="subTitle"/>
          </p:nvPr>
        </p:nvSpPr>
        <p:spPr>
          <a:xfrm>
            <a:off x="6789588" y="13234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3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2" name="Google Shape;402;p3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03" name="Google Shape;403;p35"/>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4" name="Google Shape;404;p35"/>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5">
    <p:spTree>
      <p:nvGrpSpPr>
        <p:cNvPr id="405" name="Shape 405"/>
        <p:cNvGrpSpPr/>
        <p:nvPr/>
      </p:nvGrpSpPr>
      <p:grpSpPr>
        <a:xfrm>
          <a:off x="0" y="0"/>
          <a:ext cx="0" cy="0"/>
          <a:chOff x="0" y="0"/>
          <a:chExt cx="0" cy="0"/>
        </a:xfrm>
      </p:grpSpPr>
      <p:sp>
        <p:nvSpPr>
          <p:cNvPr id="406" name="Google Shape;406;p36"/>
          <p:cNvSpPr/>
          <p:nvPr>
            <p:ph idx="2" type="pic"/>
          </p:nvPr>
        </p:nvSpPr>
        <p:spPr>
          <a:xfrm>
            <a:off x="332000" y="1102925"/>
            <a:ext cx="6915000" cy="3725400"/>
          </a:xfrm>
          <a:prstGeom prst="rect">
            <a:avLst/>
          </a:prstGeom>
          <a:noFill/>
          <a:ln cap="flat" cmpd="sng" w="19050">
            <a:solidFill>
              <a:schemeClr val="dk1"/>
            </a:solidFill>
            <a:prstDash val="solid"/>
            <a:round/>
            <a:headEnd len="sm" w="sm" type="none"/>
            <a:tailEnd len="sm" w="sm" type="none"/>
          </a:ln>
        </p:spPr>
      </p:sp>
      <p:sp>
        <p:nvSpPr>
          <p:cNvPr id="407" name="Google Shape;407;p36"/>
          <p:cNvSpPr/>
          <p:nvPr/>
        </p:nvSpPr>
        <p:spPr>
          <a:xfrm>
            <a:off x="7236337" y="1102925"/>
            <a:ext cx="1097400" cy="460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8" name="Google Shape;408;p3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9" name="Google Shape;409;p3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10" name="Google Shape;410;p36"/>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1" name="Google Shape;411;p36"/>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6">
    <p:spTree>
      <p:nvGrpSpPr>
        <p:cNvPr id="412" name="Shape 412"/>
        <p:cNvGrpSpPr/>
        <p:nvPr/>
      </p:nvGrpSpPr>
      <p:grpSpPr>
        <a:xfrm>
          <a:off x="0" y="0"/>
          <a:ext cx="0" cy="0"/>
          <a:chOff x="0" y="0"/>
          <a:chExt cx="0" cy="0"/>
        </a:xfrm>
      </p:grpSpPr>
      <p:sp>
        <p:nvSpPr>
          <p:cNvPr id="413" name="Google Shape;413;p37"/>
          <p:cNvSpPr/>
          <p:nvPr/>
        </p:nvSpPr>
        <p:spPr>
          <a:xfrm>
            <a:off x="299641" y="301944"/>
            <a:ext cx="2757300" cy="1012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4" name="Google Shape;414;p37"/>
          <p:cNvSpPr/>
          <p:nvPr/>
        </p:nvSpPr>
        <p:spPr>
          <a:xfrm>
            <a:off x="298987" y="3164944"/>
            <a:ext cx="2763300" cy="1683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5" name="Google Shape;415;p37"/>
          <p:cNvSpPr txBox="1"/>
          <p:nvPr>
            <p:ph type="title"/>
          </p:nvPr>
        </p:nvSpPr>
        <p:spPr>
          <a:xfrm>
            <a:off x="276860" y="334005"/>
            <a:ext cx="2729700" cy="11349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6" name="Google Shape;416;p37"/>
          <p:cNvSpPr txBox="1"/>
          <p:nvPr>
            <p:ph idx="1" type="subTitle"/>
          </p:nvPr>
        </p:nvSpPr>
        <p:spPr>
          <a:xfrm>
            <a:off x="335627" y="3143713"/>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7" name="Google Shape;417;p37"/>
          <p:cNvSpPr/>
          <p:nvPr/>
        </p:nvSpPr>
        <p:spPr>
          <a:xfrm>
            <a:off x="3055339" y="3164944"/>
            <a:ext cx="2757300" cy="16836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8" name="Google Shape;418;p37"/>
          <p:cNvSpPr/>
          <p:nvPr>
            <p:ph idx="2" type="pic"/>
          </p:nvPr>
        </p:nvSpPr>
        <p:spPr>
          <a:xfrm>
            <a:off x="305510" y="1313560"/>
            <a:ext cx="2746200" cy="1841700"/>
          </a:xfrm>
          <a:prstGeom prst="rect">
            <a:avLst/>
          </a:prstGeom>
          <a:noFill/>
          <a:ln cap="flat" cmpd="sng" w="19050">
            <a:solidFill>
              <a:schemeClr val="dk1"/>
            </a:solidFill>
            <a:prstDash val="solid"/>
            <a:round/>
            <a:headEnd len="sm" w="sm" type="none"/>
            <a:tailEnd len="sm" w="sm" type="none"/>
          </a:ln>
        </p:spPr>
      </p:sp>
      <p:sp>
        <p:nvSpPr>
          <p:cNvPr id="419" name="Google Shape;419;p37"/>
          <p:cNvSpPr txBox="1"/>
          <p:nvPr>
            <p:ph idx="3" type="subTitle"/>
          </p:nvPr>
        </p:nvSpPr>
        <p:spPr>
          <a:xfrm>
            <a:off x="3085572" y="3143713"/>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0" name="Google Shape;420;p37"/>
          <p:cNvSpPr txBox="1"/>
          <p:nvPr>
            <p:ph idx="4" type="body"/>
          </p:nvPr>
        </p:nvSpPr>
        <p:spPr>
          <a:xfrm>
            <a:off x="329783" y="3743746"/>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1" name="Google Shape;421;p37"/>
          <p:cNvSpPr txBox="1"/>
          <p:nvPr>
            <p:ph idx="5" type="body"/>
          </p:nvPr>
        </p:nvSpPr>
        <p:spPr>
          <a:xfrm>
            <a:off x="3088466" y="3743746"/>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2" name="Google Shape;422;p37"/>
          <p:cNvSpPr/>
          <p:nvPr/>
        </p:nvSpPr>
        <p:spPr>
          <a:xfrm>
            <a:off x="3062463" y="809593"/>
            <a:ext cx="1136400" cy="503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3" name="Google Shape;423;p37"/>
          <p:cNvSpPr/>
          <p:nvPr>
            <p:ph idx="6" type="pic"/>
          </p:nvPr>
        </p:nvSpPr>
        <p:spPr>
          <a:xfrm>
            <a:off x="3063994" y="1313560"/>
            <a:ext cx="2746200" cy="1841700"/>
          </a:xfrm>
          <a:prstGeom prst="rect">
            <a:avLst/>
          </a:prstGeom>
          <a:noFill/>
          <a:ln cap="flat" cmpd="sng" w="19050">
            <a:solidFill>
              <a:schemeClr val="dk1"/>
            </a:solidFill>
            <a:prstDash val="solid"/>
            <a:round/>
            <a:headEnd len="sm" w="sm" type="none"/>
            <a:tailEnd len="sm" w="sm" type="none"/>
          </a:ln>
        </p:spPr>
      </p:sp>
      <p:sp>
        <p:nvSpPr>
          <p:cNvPr id="424" name="Google Shape;424;p3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5" name="Google Shape;425;p3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7">
    <p:spTree>
      <p:nvGrpSpPr>
        <p:cNvPr id="426" name="Shape 426"/>
        <p:cNvGrpSpPr/>
        <p:nvPr/>
      </p:nvGrpSpPr>
      <p:grpSpPr>
        <a:xfrm>
          <a:off x="0" y="0"/>
          <a:ext cx="0" cy="0"/>
          <a:chOff x="0" y="0"/>
          <a:chExt cx="0" cy="0"/>
        </a:xfrm>
      </p:grpSpPr>
      <p:sp>
        <p:nvSpPr>
          <p:cNvPr id="427" name="Google Shape;427;p38"/>
          <p:cNvSpPr/>
          <p:nvPr/>
        </p:nvSpPr>
        <p:spPr>
          <a:xfrm>
            <a:off x="298192" y="301228"/>
            <a:ext cx="2757300" cy="1012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8" name="Google Shape;428;p38"/>
          <p:cNvSpPr/>
          <p:nvPr/>
        </p:nvSpPr>
        <p:spPr>
          <a:xfrm>
            <a:off x="297538" y="3164228"/>
            <a:ext cx="2763300" cy="1683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9" name="Google Shape;429;p38"/>
          <p:cNvSpPr txBox="1"/>
          <p:nvPr>
            <p:ph idx="1" type="subTitle"/>
          </p:nvPr>
        </p:nvSpPr>
        <p:spPr>
          <a:xfrm>
            <a:off x="334178" y="3142997"/>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0" name="Google Shape;430;p38"/>
          <p:cNvSpPr/>
          <p:nvPr/>
        </p:nvSpPr>
        <p:spPr>
          <a:xfrm>
            <a:off x="3053889" y="3164228"/>
            <a:ext cx="2757300" cy="16836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1" name="Google Shape;431;p38"/>
          <p:cNvSpPr txBox="1"/>
          <p:nvPr>
            <p:ph type="title"/>
          </p:nvPr>
        </p:nvSpPr>
        <p:spPr>
          <a:xfrm>
            <a:off x="276860" y="334005"/>
            <a:ext cx="2729700" cy="11349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2" name="Google Shape;432;p38"/>
          <p:cNvSpPr/>
          <p:nvPr>
            <p:ph idx="2" type="pic"/>
          </p:nvPr>
        </p:nvSpPr>
        <p:spPr>
          <a:xfrm>
            <a:off x="304061" y="1312844"/>
            <a:ext cx="2746200" cy="1841700"/>
          </a:xfrm>
          <a:prstGeom prst="rect">
            <a:avLst/>
          </a:prstGeom>
          <a:noFill/>
          <a:ln cap="flat" cmpd="sng" w="19050">
            <a:solidFill>
              <a:schemeClr val="dk1"/>
            </a:solidFill>
            <a:prstDash val="solid"/>
            <a:round/>
            <a:headEnd len="sm" w="sm" type="none"/>
            <a:tailEnd len="sm" w="sm" type="none"/>
          </a:ln>
        </p:spPr>
      </p:sp>
      <p:sp>
        <p:nvSpPr>
          <p:cNvPr id="433" name="Google Shape;433;p38"/>
          <p:cNvSpPr txBox="1"/>
          <p:nvPr>
            <p:ph idx="3" type="subTitle"/>
          </p:nvPr>
        </p:nvSpPr>
        <p:spPr>
          <a:xfrm>
            <a:off x="3084123" y="3142997"/>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4" name="Google Shape;434;p38"/>
          <p:cNvSpPr txBox="1"/>
          <p:nvPr>
            <p:ph idx="4" type="body"/>
          </p:nvPr>
        </p:nvSpPr>
        <p:spPr>
          <a:xfrm>
            <a:off x="328334" y="3743030"/>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5" name="Google Shape;435;p38"/>
          <p:cNvSpPr txBox="1"/>
          <p:nvPr>
            <p:ph idx="5" type="body"/>
          </p:nvPr>
        </p:nvSpPr>
        <p:spPr>
          <a:xfrm>
            <a:off x="3087016" y="3743030"/>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6" name="Google Shape;436;p38"/>
          <p:cNvSpPr/>
          <p:nvPr/>
        </p:nvSpPr>
        <p:spPr>
          <a:xfrm>
            <a:off x="3061014" y="808877"/>
            <a:ext cx="1136400" cy="503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7" name="Google Shape;437;p38"/>
          <p:cNvSpPr/>
          <p:nvPr>
            <p:ph idx="6" type="pic"/>
          </p:nvPr>
        </p:nvSpPr>
        <p:spPr>
          <a:xfrm>
            <a:off x="3062545" y="1312844"/>
            <a:ext cx="2746200" cy="1841700"/>
          </a:xfrm>
          <a:prstGeom prst="rect">
            <a:avLst/>
          </a:prstGeom>
          <a:noFill/>
          <a:ln cap="flat" cmpd="sng" w="19050">
            <a:solidFill>
              <a:schemeClr val="dk1"/>
            </a:solidFill>
            <a:prstDash val="solid"/>
            <a:round/>
            <a:headEnd len="sm" w="sm" type="none"/>
            <a:tailEnd len="sm" w="sm" type="none"/>
          </a:ln>
        </p:spPr>
      </p:sp>
      <p:sp>
        <p:nvSpPr>
          <p:cNvPr id="438" name="Google Shape;438;p3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9" name="Google Shape;439;p3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40" name="Google Shape;440;p38"/>
          <p:cNvSpPr/>
          <p:nvPr/>
        </p:nvSpPr>
        <p:spPr>
          <a:xfrm>
            <a:off x="5811189" y="3164228"/>
            <a:ext cx="2757300" cy="1683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1" name="Google Shape;441;p38"/>
          <p:cNvSpPr txBox="1"/>
          <p:nvPr>
            <p:ph idx="7" type="subTitle"/>
          </p:nvPr>
        </p:nvSpPr>
        <p:spPr>
          <a:xfrm>
            <a:off x="5841423" y="3142997"/>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2" name="Google Shape;442;p38"/>
          <p:cNvSpPr txBox="1"/>
          <p:nvPr>
            <p:ph idx="8" type="body"/>
          </p:nvPr>
        </p:nvSpPr>
        <p:spPr>
          <a:xfrm>
            <a:off x="5844316" y="3743030"/>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3" name="Google Shape;443;p38"/>
          <p:cNvSpPr/>
          <p:nvPr>
            <p:ph idx="9" type="pic"/>
          </p:nvPr>
        </p:nvSpPr>
        <p:spPr>
          <a:xfrm>
            <a:off x="5819845" y="1312844"/>
            <a:ext cx="2746200" cy="1841700"/>
          </a:xfrm>
          <a:prstGeom prst="rect">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8">
    <p:spTree>
      <p:nvGrpSpPr>
        <p:cNvPr id="444" name="Shape 444"/>
        <p:cNvGrpSpPr/>
        <p:nvPr/>
      </p:nvGrpSpPr>
      <p:grpSpPr>
        <a:xfrm>
          <a:off x="0" y="0"/>
          <a:ext cx="0" cy="0"/>
          <a:chOff x="0" y="0"/>
          <a:chExt cx="0" cy="0"/>
        </a:xfrm>
      </p:grpSpPr>
      <p:sp>
        <p:nvSpPr>
          <p:cNvPr id="445" name="Google Shape;445;p39"/>
          <p:cNvSpPr/>
          <p:nvPr>
            <p:ph idx="2" type="pic"/>
          </p:nvPr>
        </p:nvSpPr>
        <p:spPr>
          <a:xfrm>
            <a:off x="317500" y="1104900"/>
            <a:ext cx="8521800" cy="3733800"/>
          </a:xfrm>
          <a:prstGeom prst="rect">
            <a:avLst/>
          </a:prstGeom>
          <a:noFill/>
          <a:ln cap="flat" cmpd="sng" w="19050">
            <a:solidFill>
              <a:schemeClr val="dk1"/>
            </a:solidFill>
            <a:prstDash val="solid"/>
            <a:round/>
            <a:headEnd len="sm" w="sm" type="none"/>
            <a:tailEnd len="sm" w="sm" type="none"/>
          </a:ln>
        </p:spPr>
      </p:sp>
      <p:sp>
        <p:nvSpPr>
          <p:cNvPr id="446" name="Google Shape;446;p3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7" name="Google Shape;447;p3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9">
    <p:spTree>
      <p:nvGrpSpPr>
        <p:cNvPr id="448" name="Shape 448"/>
        <p:cNvGrpSpPr/>
        <p:nvPr/>
      </p:nvGrpSpPr>
      <p:grpSpPr>
        <a:xfrm>
          <a:off x="0" y="0"/>
          <a:ext cx="0" cy="0"/>
          <a:chOff x="0" y="0"/>
          <a:chExt cx="0" cy="0"/>
        </a:xfrm>
      </p:grpSpPr>
      <p:sp>
        <p:nvSpPr>
          <p:cNvPr id="449" name="Google Shape;449;p40"/>
          <p:cNvSpPr/>
          <p:nvPr>
            <p:ph idx="2" type="pic"/>
          </p:nvPr>
        </p:nvSpPr>
        <p:spPr>
          <a:xfrm>
            <a:off x="340412" y="3044150"/>
            <a:ext cx="2087400" cy="1769100"/>
          </a:xfrm>
          <a:prstGeom prst="rect">
            <a:avLst/>
          </a:prstGeom>
          <a:noFill/>
          <a:ln cap="flat" cmpd="sng" w="19050">
            <a:solidFill>
              <a:schemeClr val="dk1"/>
            </a:solidFill>
            <a:prstDash val="solid"/>
            <a:round/>
            <a:headEnd len="sm" w="sm" type="none"/>
            <a:tailEnd len="sm" w="sm" type="none"/>
          </a:ln>
        </p:spPr>
      </p:sp>
      <p:sp>
        <p:nvSpPr>
          <p:cNvPr id="450" name="Google Shape;450;p40"/>
          <p:cNvSpPr/>
          <p:nvPr>
            <p:ph idx="3" type="pic"/>
          </p:nvPr>
        </p:nvSpPr>
        <p:spPr>
          <a:xfrm>
            <a:off x="5649300" y="3044303"/>
            <a:ext cx="1190100" cy="1769100"/>
          </a:xfrm>
          <a:prstGeom prst="rect">
            <a:avLst/>
          </a:prstGeom>
          <a:noFill/>
          <a:ln cap="flat" cmpd="sng" w="19050">
            <a:solidFill>
              <a:schemeClr val="dk1"/>
            </a:solidFill>
            <a:prstDash val="solid"/>
            <a:round/>
            <a:headEnd len="sm" w="sm" type="none"/>
            <a:tailEnd len="sm" w="sm" type="none"/>
          </a:ln>
        </p:spPr>
      </p:sp>
      <p:sp>
        <p:nvSpPr>
          <p:cNvPr id="451" name="Google Shape;451;p40"/>
          <p:cNvSpPr/>
          <p:nvPr>
            <p:ph idx="4" type="pic"/>
          </p:nvPr>
        </p:nvSpPr>
        <p:spPr>
          <a:xfrm>
            <a:off x="340400" y="1690778"/>
            <a:ext cx="1416300" cy="1338000"/>
          </a:xfrm>
          <a:prstGeom prst="rect">
            <a:avLst/>
          </a:prstGeom>
          <a:noFill/>
          <a:ln cap="flat" cmpd="sng" w="19050">
            <a:solidFill>
              <a:schemeClr val="dk1"/>
            </a:solidFill>
            <a:prstDash val="solid"/>
            <a:round/>
            <a:headEnd len="sm" w="sm" type="none"/>
            <a:tailEnd len="sm" w="sm" type="none"/>
          </a:ln>
        </p:spPr>
      </p:sp>
      <p:sp>
        <p:nvSpPr>
          <p:cNvPr id="452" name="Google Shape;452;p40"/>
          <p:cNvSpPr/>
          <p:nvPr>
            <p:ph idx="5" type="pic"/>
          </p:nvPr>
        </p:nvSpPr>
        <p:spPr>
          <a:xfrm>
            <a:off x="2443047" y="3044052"/>
            <a:ext cx="1190100" cy="1322700"/>
          </a:xfrm>
          <a:prstGeom prst="rect">
            <a:avLst/>
          </a:prstGeom>
          <a:noFill/>
          <a:ln cap="flat" cmpd="sng" w="19050">
            <a:solidFill>
              <a:schemeClr val="dk1"/>
            </a:solidFill>
            <a:prstDash val="solid"/>
            <a:round/>
            <a:headEnd len="sm" w="sm" type="none"/>
            <a:tailEnd len="sm" w="sm" type="none"/>
          </a:ln>
        </p:spPr>
      </p:sp>
      <p:sp>
        <p:nvSpPr>
          <p:cNvPr id="453" name="Google Shape;453;p40"/>
          <p:cNvSpPr/>
          <p:nvPr>
            <p:ph idx="6" type="pic"/>
          </p:nvPr>
        </p:nvSpPr>
        <p:spPr>
          <a:xfrm>
            <a:off x="3648504" y="3044048"/>
            <a:ext cx="1991100" cy="1769100"/>
          </a:xfrm>
          <a:prstGeom prst="rect">
            <a:avLst/>
          </a:prstGeom>
          <a:noFill/>
          <a:ln cap="flat" cmpd="sng" w="19050">
            <a:solidFill>
              <a:schemeClr val="dk1"/>
            </a:solidFill>
            <a:prstDash val="solid"/>
            <a:round/>
            <a:headEnd len="sm" w="sm" type="none"/>
            <a:tailEnd len="sm" w="sm" type="none"/>
          </a:ln>
        </p:spPr>
      </p:sp>
      <p:sp>
        <p:nvSpPr>
          <p:cNvPr id="454" name="Google Shape;454;p40"/>
          <p:cNvSpPr/>
          <p:nvPr>
            <p:ph idx="7" type="pic"/>
          </p:nvPr>
        </p:nvSpPr>
        <p:spPr>
          <a:xfrm>
            <a:off x="1767376" y="1263050"/>
            <a:ext cx="1881300" cy="1769100"/>
          </a:xfrm>
          <a:prstGeom prst="rect">
            <a:avLst/>
          </a:prstGeom>
          <a:noFill/>
          <a:ln cap="flat" cmpd="sng" w="19050">
            <a:solidFill>
              <a:schemeClr val="dk1"/>
            </a:solidFill>
            <a:prstDash val="solid"/>
            <a:round/>
            <a:headEnd len="sm" w="sm" type="none"/>
            <a:tailEnd len="sm" w="sm" type="none"/>
          </a:ln>
        </p:spPr>
      </p:sp>
      <p:sp>
        <p:nvSpPr>
          <p:cNvPr id="455" name="Google Shape;455;p40"/>
          <p:cNvSpPr/>
          <p:nvPr>
            <p:ph idx="8" type="pic"/>
          </p:nvPr>
        </p:nvSpPr>
        <p:spPr>
          <a:xfrm>
            <a:off x="3648523" y="1263050"/>
            <a:ext cx="1592400" cy="1769100"/>
          </a:xfrm>
          <a:prstGeom prst="rect">
            <a:avLst/>
          </a:prstGeom>
          <a:noFill/>
          <a:ln cap="flat" cmpd="sng" w="19050">
            <a:solidFill>
              <a:schemeClr val="dk1"/>
            </a:solidFill>
            <a:prstDash val="solid"/>
            <a:round/>
            <a:headEnd len="sm" w="sm" type="none"/>
            <a:tailEnd len="sm" w="sm" type="none"/>
          </a:ln>
        </p:spPr>
      </p:sp>
      <p:sp>
        <p:nvSpPr>
          <p:cNvPr id="456" name="Google Shape;456;p40"/>
          <p:cNvSpPr/>
          <p:nvPr>
            <p:ph idx="9" type="pic"/>
          </p:nvPr>
        </p:nvSpPr>
        <p:spPr>
          <a:xfrm>
            <a:off x="5240654" y="1263050"/>
            <a:ext cx="1598700" cy="1769100"/>
          </a:xfrm>
          <a:prstGeom prst="rect">
            <a:avLst/>
          </a:prstGeom>
          <a:noFill/>
          <a:ln cap="flat" cmpd="sng" w="19050">
            <a:solidFill>
              <a:schemeClr val="dk1"/>
            </a:solidFill>
            <a:prstDash val="solid"/>
            <a:round/>
            <a:headEnd len="sm" w="sm" type="none"/>
            <a:tailEnd len="sm" w="sm" type="none"/>
          </a:ln>
        </p:spPr>
      </p:sp>
      <p:sp>
        <p:nvSpPr>
          <p:cNvPr id="457" name="Google Shape;457;p40"/>
          <p:cNvSpPr/>
          <p:nvPr>
            <p:ph idx="13" type="pic"/>
          </p:nvPr>
        </p:nvSpPr>
        <p:spPr>
          <a:xfrm>
            <a:off x="6860149" y="1263050"/>
            <a:ext cx="1962600" cy="3550200"/>
          </a:xfrm>
          <a:prstGeom prst="rect">
            <a:avLst/>
          </a:prstGeom>
          <a:noFill/>
          <a:ln cap="flat" cmpd="sng" w="19050">
            <a:solidFill>
              <a:schemeClr val="dk1"/>
            </a:solidFill>
            <a:prstDash val="solid"/>
            <a:round/>
            <a:headEnd len="sm" w="sm" type="none"/>
            <a:tailEnd len="sm" w="sm" type="none"/>
          </a:ln>
        </p:spPr>
      </p:sp>
      <p:sp>
        <p:nvSpPr>
          <p:cNvPr id="458" name="Google Shape;458;p4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9" name="Google Shape;459;p4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60" name="Google Shape;460;p40"/>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1" name="Google Shape;461;p40"/>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44" name="Shape 44"/>
        <p:cNvGrpSpPr/>
        <p:nvPr/>
      </p:nvGrpSpPr>
      <p:grpSpPr>
        <a:xfrm>
          <a:off x="0" y="0"/>
          <a:ext cx="0" cy="0"/>
          <a:chOff x="0" y="0"/>
          <a:chExt cx="0" cy="0"/>
        </a:xfrm>
      </p:grpSpPr>
      <p:sp>
        <p:nvSpPr>
          <p:cNvPr id="45" name="Google Shape;45;p5"/>
          <p:cNvSpPr/>
          <p:nvPr/>
        </p:nvSpPr>
        <p:spPr>
          <a:xfrm>
            <a:off x="3523325" y="2195625"/>
            <a:ext cx="4990200" cy="2385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 name="Google Shape;46;p5"/>
          <p:cNvSpPr/>
          <p:nvPr/>
        </p:nvSpPr>
        <p:spPr>
          <a:xfrm>
            <a:off x="1420210" y="2202200"/>
            <a:ext cx="2101800" cy="543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7" name="Google Shape;47;p5"/>
          <p:cNvSpPr/>
          <p:nvPr/>
        </p:nvSpPr>
        <p:spPr>
          <a:xfrm>
            <a:off x="378750" y="562250"/>
            <a:ext cx="3146100" cy="16398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 name="Google Shape;48;p5"/>
          <p:cNvSpPr txBox="1"/>
          <p:nvPr>
            <p:ph type="title"/>
          </p:nvPr>
        </p:nvSpPr>
        <p:spPr>
          <a:xfrm>
            <a:off x="378750" y="562250"/>
            <a:ext cx="3146100" cy="1639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49" name="Google Shape;49;p5"/>
          <p:cNvSpPr/>
          <p:nvPr/>
        </p:nvSpPr>
        <p:spPr>
          <a:xfrm>
            <a:off x="3523323" y="1654202"/>
            <a:ext cx="528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 name="Google Shape;50;p5"/>
          <p:cNvSpPr txBox="1"/>
          <p:nvPr>
            <p:ph idx="1" type="body"/>
          </p:nvPr>
        </p:nvSpPr>
        <p:spPr>
          <a:xfrm>
            <a:off x="3623075" y="2300000"/>
            <a:ext cx="4790700" cy="2184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 name="Google Shape;51;p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 name="Google Shape;52;p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2 Overview">
  <p:cSld name="TITLE_3_1_1_1">
    <p:spTree>
      <p:nvGrpSpPr>
        <p:cNvPr id="53" name="Shape 53"/>
        <p:cNvGrpSpPr/>
        <p:nvPr/>
      </p:nvGrpSpPr>
      <p:grpSpPr>
        <a:xfrm>
          <a:off x="0" y="0"/>
          <a:ext cx="0" cy="0"/>
          <a:chOff x="0" y="0"/>
          <a:chExt cx="0" cy="0"/>
        </a:xfrm>
      </p:grpSpPr>
      <p:sp>
        <p:nvSpPr>
          <p:cNvPr id="54" name="Google Shape;54;p6"/>
          <p:cNvSpPr/>
          <p:nvPr>
            <p:ph idx="2" type="pic"/>
          </p:nvPr>
        </p:nvSpPr>
        <p:spPr>
          <a:xfrm>
            <a:off x="3793600" y="2297107"/>
            <a:ext cx="1569000" cy="1625400"/>
          </a:xfrm>
          <a:prstGeom prst="rect">
            <a:avLst/>
          </a:prstGeom>
          <a:noFill/>
          <a:ln cap="flat" cmpd="sng" w="19050">
            <a:solidFill>
              <a:schemeClr val="dk1"/>
            </a:solidFill>
            <a:prstDash val="solid"/>
            <a:round/>
            <a:headEnd len="sm" w="sm" type="none"/>
            <a:tailEnd len="sm" w="sm" type="none"/>
          </a:ln>
        </p:spPr>
      </p:sp>
      <p:sp>
        <p:nvSpPr>
          <p:cNvPr id="55" name="Google Shape;55;p6"/>
          <p:cNvSpPr/>
          <p:nvPr>
            <p:ph idx="3" type="pic"/>
          </p:nvPr>
        </p:nvSpPr>
        <p:spPr>
          <a:xfrm>
            <a:off x="663400" y="2297107"/>
            <a:ext cx="3128100" cy="2174100"/>
          </a:xfrm>
          <a:prstGeom prst="rect">
            <a:avLst/>
          </a:prstGeom>
          <a:noFill/>
          <a:ln cap="flat" cmpd="sng" w="19050">
            <a:solidFill>
              <a:schemeClr val="dk1"/>
            </a:solidFill>
            <a:prstDash val="solid"/>
            <a:round/>
            <a:headEnd len="sm" w="sm" type="none"/>
            <a:tailEnd len="sm" w="sm" type="none"/>
          </a:ln>
        </p:spPr>
      </p:sp>
      <p:sp>
        <p:nvSpPr>
          <p:cNvPr id="56" name="Google Shape;56;p6"/>
          <p:cNvSpPr/>
          <p:nvPr/>
        </p:nvSpPr>
        <p:spPr>
          <a:xfrm>
            <a:off x="1689800" y="660200"/>
            <a:ext cx="4711200" cy="1639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 name="Google Shape;57;p6"/>
          <p:cNvSpPr/>
          <p:nvPr/>
        </p:nvSpPr>
        <p:spPr>
          <a:xfrm>
            <a:off x="1160900" y="1757477"/>
            <a:ext cx="528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8" name="Google Shape;58;p6"/>
          <p:cNvSpPr txBox="1"/>
          <p:nvPr>
            <p:ph type="title"/>
          </p:nvPr>
        </p:nvSpPr>
        <p:spPr>
          <a:xfrm>
            <a:off x="1721834" y="727054"/>
            <a:ext cx="46488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0" name="Google Shape;60;p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Overview (5)">
  <p:cSld name="TITLE_3_1_1_1_1">
    <p:spTree>
      <p:nvGrpSpPr>
        <p:cNvPr id="61" name="Shape 61"/>
        <p:cNvGrpSpPr/>
        <p:nvPr/>
      </p:nvGrpSpPr>
      <p:grpSpPr>
        <a:xfrm>
          <a:off x="0" y="0"/>
          <a:ext cx="0" cy="0"/>
          <a:chOff x="0" y="0"/>
          <a:chExt cx="0" cy="0"/>
        </a:xfrm>
      </p:grpSpPr>
      <p:sp>
        <p:nvSpPr>
          <p:cNvPr id="62" name="Google Shape;62;p7"/>
          <p:cNvSpPr/>
          <p:nvPr/>
        </p:nvSpPr>
        <p:spPr>
          <a:xfrm>
            <a:off x="298300" y="1431975"/>
            <a:ext cx="1713600" cy="1890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 name="Google Shape;63;p7"/>
          <p:cNvSpPr/>
          <p:nvPr/>
        </p:nvSpPr>
        <p:spPr>
          <a:xfrm>
            <a:off x="5431665" y="1431975"/>
            <a:ext cx="1713600" cy="1890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4" name="Google Shape;64;p7"/>
          <p:cNvSpPr/>
          <p:nvPr/>
        </p:nvSpPr>
        <p:spPr>
          <a:xfrm>
            <a:off x="7137667" y="1431975"/>
            <a:ext cx="1713600" cy="1890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5" name="Google Shape;65;p7"/>
          <p:cNvSpPr/>
          <p:nvPr/>
        </p:nvSpPr>
        <p:spPr>
          <a:xfrm>
            <a:off x="2011981" y="1431975"/>
            <a:ext cx="1713600" cy="189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6" name="Google Shape;66;p7"/>
          <p:cNvSpPr/>
          <p:nvPr/>
        </p:nvSpPr>
        <p:spPr>
          <a:xfrm>
            <a:off x="3717983" y="1431975"/>
            <a:ext cx="1713600" cy="1890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 name="Google Shape;67;p7"/>
          <p:cNvSpPr txBox="1"/>
          <p:nvPr>
            <p:ph idx="1" type="body"/>
          </p:nvPr>
        </p:nvSpPr>
        <p:spPr>
          <a:xfrm>
            <a:off x="310891"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8" name="Google Shape;68;p7"/>
          <p:cNvSpPr txBox="1"/>
          <p:nvPr>
            <p:ph idx="2" type="body"/>
          </p:nvPr>
        </p:nvSpPr>
        <p:spPr>
          <a:xfrm>
            <a:off x="5444268"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9" name="Google Shape;69;p7"/>
          <p:cNvSpPr txBox="1"/>
          <p:nvPr>
            <p:ph idx="3" type="body"/>
          </p:nvPr>
        </p:nvSpPr>
        <p:spPr>
          <a:xfrm>
            <a:off x="7105524"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0" name="Google Shape;70;p7"/>
          <p:cNvSpPr txBox="1"/>
          <p:nvPr>
            <p:ph idx="4" type="body"/>
          </p:nvPr>
        </p:nvSpPr>
        <p:spPr>
          <a:xfrm>
            <a:off x="2037027"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1" name="Google Shape;71;p7"/>
          <p:cNvSpPr txBox="1"/>
          <p:nvPr>
            <p:ph idx="5" type="body"/>
          </p:nvPr>
        </p:nvSpPr>
        <p:spPr>
          <a:xfrm>
            <a:off x="3727958"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2" name="Google Shape;72;p7"/>
          <p:cNvSpPr/>
          <p:nvPr>
            <p:ph idx="6" type="pic"/>
          </p:nvPr>
        </p:nvSpPr>
        <p:spPr>
          <a:xfrm>
            <a:off x="7137800" y="3322275"/>
            <a:ext cx="1713600" cy="1510200"/>
          </a:xfrm>
          <a:prstGeom prst="rect">
            <a:avLst/>
          </a:prstGeom>
          <a:noFill/>
          <a:ln cap="flat" cmpd="sng" w="19050">
            <a:solidFill>
              <a:schemeClr val="dk1"/>
            </a:solidFill>
            <a:prstDash val="solid"/>
            <a:round/>
            <a:headEnd len="sm" w="sm" type="none"/>
            <a:tailEnd len="sm" w="sm" type="none"/>
          </a:ln>
        </p:spPr>
      </p:sp>
      <p:sp>
        <p:nvSpPr>
          <p:cNvPr id="73" name="Google Shape;73;p7"/>
          <p:cNvSpPr/>
          <p:nvPr>
            <p:ph idx="7" type="pic"/>
          </p:nvPr>
        </p:nvSpPr>
        <p:spPr>
          <a:xfrm>
            <a:off x="5427747" y="3322276"/>
            <a:ext cx="1708200" cy="1510200"/>
          </a:xfrm>
          <a:prstGeom prst="rect">
            <a:avLst/>
          </a:prstGeom>
          <a:noFill/>
          <a:ln cap="flat" cmpd="sng" w="19050">
            <a:solidFill>
              <a:schemeClr val="dk1"/>
            </a:solidFill>
            <a:prstDash val="solid"/>
            <a:round/>
            <a:headEnd len="sm" w="sm" type="none"/>
            <a:tailEnd len="sm" w="sm" type="none"/>
          </a:ln>
        </p:spPr>
      </p:sp>
      <p:sp>
        <p:nvSpPr>
          <p:cNvPr id="74" name="Google Shape;74;p7"/>
          <p:cNvSpPr/>
          <p:nvPr>
            <p:ph idx="8" type="pic"/>
          </p:nvPr>
        </p:nvSpPr>
        <p:spPr>
          <a:xfrm>
            <a:off x="3723042" y="3322276"/>
            <a:ext cx="1708200" cy="1510200"/>
          </a:xfrm>
          <a:prstGeom prst="rect">
            <a:avLst/>
          </a:prstGeom>
          <a:noFill/>
          <a:ln cap="flat" cmpd="sng" w="19050">
            <a:solidFill>
              <a:schemeClr val="dk1"/>
            </a:solidFill>
            <a:prstDash val="solid"/>
            <a:round/>
            <a:headEnd len="sm" w="sm" type="none"/>
            <a:tailEnd len="sm" w="sm" type="none"/>
          </a:ln>
        </p:spPr>
      </p:sp>
      <p:sp>
        <p:nvSpPr>
          <p:cNvPr id="75" name="Google Shape;75;p7"/>
          <p:cNvSpPr/>
          <p:nvPr>
            <p:ph idx="9" type="pic"/>
          </p:nvPr>
        </p:nvSpPr>
        <p:spPr>
          <a:xfrm>
            <a:off x="2011891" y="3322275"/>
            <a:ext cx="1728000" cy="1510200"/>
          </a:xfrm>
          <a:prstGeom prst="rect">
            <a:avLst/>
          </a:prstGeom>
          <a:noFill/>
          <a:ln cap="flat" cmpd="sng" w="19050">
            <a:solidFill>
              <a:schemeClr val="dk1"/>
            </a:solidFill>
            <a:prstDash val="solid"/>
            <a:round/>
            <a:headEnd len="sm" w="sm" type="none"/>
            <a:tailEnd len="sm" w="sm" type="none"/>
          </a:ln>
        </p:spPr>
      </p:sp>
      <p:sp>
        <p:nvSpPr>
          <p:cNvPr id="76" name="Google Shape;76;p7"/>
          <p:cNvSpPr/>
          <p:nvPr>
            <p:ph idx="13" type="pic"/>
          </p:nvPr>
        </p:nvSpPr>
        <p:spPr>
          <a:xfrm>
            <a:off x="298300" y="3322275"/>
            <a:ext cx="1716000" cy="1510200"/>
          </a:xfrm>
          <a:prstGeom prst="rect">
            <a:avLst/>
          </a:prstGeom>
          <a:noFill/>
          <a:ln cap="flat" cmpd="sng" w="19050">
            <a:solidFill>
              <a:schemeClr val="dk1"/>
            </a:solidFill>
            <a:prstDash val="solid"/>
            <a:round/>
            <a:headEnd len="sm" w="sm" type="none"/>
            <a:tailEnd len="sm" w="sm" type="none"/>
          </a:ln>
        </p:spPr>
      </p:sp>
      <p:sp>
        <p:nvSpPr>
          <p:cNvPr id="77" name="Google Shape;77;p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8" name="Google Shape;78;p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79" name="Google Shape;79;p7"/>
          <p:cNvSpPr/>
          <p:nvPr/>
        </p:nvSpPr>
        <p:spPr>
          <a:xfrm>
            <a:off x="298300" y="301050"/>
            <a:ext cx="40203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 name="Google Shape;80;p7"/>
          <p:cNvSpPr txBox="1"/>
          <p:nvPr>
            <p:ph type="title"/>
          </p:nvPr>
        </p:nvSpPr>
        <p:spPr>
          <a:xfrm>
            <a:off x="279178" y="338025"/>
            <a:ext cx="40395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Goal">
  <p:cSld name="TITLE_3_1_1_1_1_1">
    <p:spTree>
      <p:nvGrpSpPr>
        <p:cNvPr id="81" name="Shape 81"/>
        <p:cNvGrpSpPr/>
        <p:nvPr/>
      </p:nvGrpSpPr>
      <p:grpSpPr>
        <a:xfrm>
          <a:off x="0" y="0"/>
          <a:ext cx="0" cy="0"/>
          <a:chOff x="0" y="0"/>
          <a:chExt cx="0" cy="0"/>
        </a:xfrm>
      </p:grpSpPr>
      <p:sp>
        <p:nvSpPr>
          <p:cNvPr id="82" name="Google Shape;82;p8"/>
          <p:cNvSpPr/>
          <p:nvPr/>
        </p:nvSpPr>
        <p:spPr>
          <a:xfrm>
            <a:off x="298312" y="301050"/>
            <a:ext cx="5646900" cy="5310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3" name="Google Shape;83;p8"/>
          <p:cNvSpPr txBox="1"/>
          <p:nvPr>
            <p:ph type="title"/>
          </p:nvPr>
        </p:nvSpPr>
        <p:spPr>
          <a:xfrm>
            <a:off x="279185" y="31227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 name="Google Shape;84;p8"/>
          <p:cNvSpPr/>
          <p:nvPr/>
        </p:nvSpPr>
        <p:spPr>
          <a:xfrm>
            <a:off x="4463246" y="3362570"/>
            <a:ext cx="1190400" cy="976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5" name="Google Shape;85;p8"/>
          <p:cNvSpPr/>
          <p:nvPr/>
        </p:nvSpPr>
        <p:spPr>
          <a:xfrm>
            <a:off x="5653655" y="3362561"/>
            <a:ext cx="487500" cy="478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 name="Google Shape;86;p8"/>
          <p:cNvSpPr/>
          <p:nvPr/>
        </p:nvSpPr>
        <p:spPr>
          <a:xfrm>
            <a:off x="4463250" y="1056975"/>
            <a:ext cx="4371300" cy="2305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7" name="Google Shape;87;p8"/>
          <p:cNvSpPr txBox="1"/>
          <p:nvPr>
            <p:ph idx="1" type="subTitle"/>
          </p:nvPr>
        </p:nvSpPr>
        <p:spPr>
          <a:xfrm>
            <a:off x="4481951" y="1068225"/>
            <a:ext cx="4338600" cy="54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8"/>
          <p:cNvSpPr/>
          <p:nvPr>
            <p:ph idx="2" type="pic"/>
          </p:nvPr>
        </p:nvSpPr>
        <p:spPr>
          <a:xfrm>
            <a:off x="298300" y="1055350"/>
            <a:ext cx="4165800" cy="3783300"/>
          </a:xfrm>
          <a:prstGeom prst="rect">
            <a:avLst/>
          </a:prstGeom>
          <a:noFill/>
          <a:ln cap="flat" cmpd="sng" w="19050">
            <a:solidFill>
              <a:schemeClr val="dk1"/>
            </a:solidFill>
            <a:prstDash val="solid"/>
            <a:round/>
            <a:headEnd len="sm" w="sm" type="none"/>
            <a:tailEnd len="sm" w="sm" type="none"/>
          </a:ln>
        </p:spPr>
      </p:sp>
      <p:sp>
        <p:nvSpPr>
          <p:cNvPr id="89" name="Google Shape;89;p8"/>
          <p:cNvSpPr txBox="1"/>
          <p:nvPr>
            <p:ph idx="3" type="body"/>
          </p:nvPr>
        </p:nvSpPr>
        <p:spPr>
          <a:xfrm>
            <a:off x="4484120" y="1667497"/>
            <a:ext cx="4338600" cy="166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0" name="Google Shape;90;p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1" name="Google Shape;91;p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92" name="Google Shape;92;p8"/>
          <p:cNvSpPr/>
          <p:nvPr/>
        </p:nvSpPr>
        <p:spPr>
          <a:xfrm>
            <a:off x="298300" y="301050"/>
            <a:ext cx="56709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3" name="Google Shape;93;p8"/>
          <p:cNvSpPr txBox="1"/>
          <p:nvPr>
            <p:ph idx="4"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 Detailed Outline + Key Features">
  <p:cSld name="TITLE_3_1_1_1_1_1_1">
    <p:spTree>
      <p:nvGrpSpPr>
        <p:cNvPr id="94" name="Shape 94"/>
        <p:cNvGrpSpPr/>
        <p:nvPr/>
      </p:nvGrpSpPr>
      <p:grpSpPr>
        <a:xfrm>
          <a:off x="0" y="0"/>
          <a:ext cx="0" cy="0"/>
          <a:chOff x="0" y="0"/>
          <a:chExt cx="0" cy="0"/>
        </a:xfrm>
      </p:grpSpPr>
      <p:sp>
        <p:nvSpPr>
          <p:cNvPr id="95" name="Google Shape;95;p9"/>
          <p:cNvSpPr txBox="1"/>
          <p:nvPr>
            <p:ph idx="1" type="subTitle"/>
          </p:nvPr>
        </p:nvSpPr>
        <p:spPr>
          <a:xfrm>
            <a:off x="6076827" y="986538"/>
            <a:ext cx="25152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9"/>
          <p:cNvSpPr txBox="1"/>
          <p:nvPr>
            <p:ph idx="2" type="subTitle"/>
          </p:nvPr>
        </p:nvSpPr>
        <p:spPr>
          <a:xfrm>
            <a:off x="194675"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9"/>
          <p:cNvSpPr txBox="1"/>
          <p:nvPr>
            <p:ph idx="3" type="subTitle"/>
          </p:nvPr>
        </p:nvSpPr>
        <p:spPr>
          <a:xfrm>
            <a:off x="1178298"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9"/>
          <p:cNvSpPr txBox="1"/>
          <p:nvPr>
            <p:ph idx="4" type="subTitle"/>
          </p:nvPr>
        </p:nvSpPr>
        <p:spPr>
          <a:xfrm>
            <a:off x="2161921"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9"/>
          <p:cNvSpPr txBox="1"/>
          <p:nvPr>
            <p:ph idx="5" type="subTitle"/>
          </p:nvPr>
        </p:nvSpPr>
        <p:spPr>
          <a:xfrm>
            <a:off x="3139107"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9"/>
          <p:cNvSpPr txBox="1"/>
          <p:nvPr>
            <p:ph idx="6" type="subTitle"/>
          </p:nvPr>
        </p:nvSpPr>
        <p:spPr>
          <a:xfrm>
            <a:off x="4108806"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9"/>
          <p:cNvSpPr txBox="1"/>
          <p:nvPr>
            <p:ph idx="7" type="subTitle"/>
          </p:nvPr>
        </p:nvSpPr>
        <p:spPr>
          <a:xfrm>
            <a:off x="5092429"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9"/>
          <p:cNvSpPr/>
          <p:nvPr/>
        </p:nvSpPr>
        <p:spPr>
          <a:xfrm>
            <a:off x="298300" y="1301925"/>
            <a:ext cx="982800" cy="353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 name="Google Shape;103;p9"/>
          <p:cNvSpPr/>
          <p:nvPr/>
        </p:nvSpPr>
        <p:spPr>
          <a:xfrm>
            <a:off x="5197656" y="1301925"/>
            <a:ext cx="982800" cy="353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4" name="Google Shape;104;p9"/>
          <p:cNvSpPr txBox="1"/>
          <p:nvPr>
            <p:ph idx="8" type="body"/>
          </p:nvPr>
        </p:nvSpPr>
        <p:spPr>
          <a:xfrm>
            <a:off x="302687"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05" name="Google Shape;105;p9"/>
          <p:cNvSpPr txBox="1"/>
          <p:nvPr>
            <p:ph idx="9" type="body"/>
          </p:nvPr>
        </p:nvSpPr>
        <p:spPr>
          <a:xfrm>
            <a:off x="5210863"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06" name="Google Shape;106;p9"/>
          <p:cNvSpPr/>
          <p:nvPr/>
        </p:nvSpPr>
        <p:spPr>
          <a:xfrm>
            <a:off x="3239217" y="1301925"/>
            <a:ext cx="982800" cy="353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7" name="Google Shape;107;p9"/>
          <p:cNvSpPr txBox="1"/>
          <p:nvPr>
            <p:ph idx="13" type="body"/>
          </p:nvPr>
        </p:nvSpPr>
        <p:spPr>
          <a:xfrm>
            <a:off x="3251210"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08" name="Google Shape;108;p9"/>
          <p:cNvSpPr/>
          <p:nvPr/>
        </p:nvSpPr>
        <p:spPr>
          <a:xfrm>
            <a:off x="4215083" y="1301925"/>
            <a:ext cx="982800" cy="3530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9" name="Google Shape;109;p9"/>
          <p:cNvSpPr txBox="1"/>
          <p:nvPr>
            <p:ph idx="14" type="body"/>
          </p:nvPr>
        </p:nvSpPr>
        <p:spPr>
          <a:xfrm>
            <a:off x="4233736"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10" name="Google Shape;110;p9"/>
          <p:cNvSpPr/>
          <p:nvPr/>
        </p:nvSpPr>
        <p:spPr>
          <a:xfrm>
            <a:off x="1280779" y="1301925"/>
            <a:ext cx="982800" cy="353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1" name="Google Shape;111;p9"/>
          <p:cNvSpPr txBox="1"/>
          <p:nvPr>
            <p:ph idx="15" type="body"/>
          </p:nvPr>
        </p:nvSpPr>
        <p:spPr>
          <a:xfrm>
            <a:off x="1286147"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12" name="Google Shape;112;p9"/>
          <p:cNvSpPr/>
          <p:nvPr/>
        </p:nvSpPr>
        <p:spPr>
          <a:xfrm>
            <a:off x="2256692" y="1301925"/>
            <a:ext cx="982800" cy="353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3" name="Google Shape;113;p9"/>
          <p:cNvSpPr txBox="1"/>
          <p:nvPr>
            <p:ph idx="16" type="body"/>
          </p:nvPr>
        </p:nvSpPr>
        <p:spPr>
          <a:xfrm>
            <a:off x="2268684"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14" name="Google Shape;114;p9"/>
          <p:cNvSpPr/>
          <p:nvPr/>
        </p:nvSpPr>
        <p:spPr>
          <a:xfrm>
            <a:off x="6182130" y="1301927"/>
            <a:ext cx="2656500" cy="1376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5" name="Google Shape;115;p9"/>
          <p:cNvSpPr/>
          <p:nvPr/>
        </p:nvSpPr>
        <p:spPr>
          <a:xfrm>
            <a:off x="6182130" y="2680069"/>
            <a:ext cx="2656500" cy="1376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6" name="Google Shape;116;p9"/>
          <p:cNvSpPr txBox="1"/>
          <p:nvPr>
            <p:ph idx="17" type="subTitle"/>
          </p:nvPr>
        </p:nvSpPr>
        <p:spPr>
          <a:xfrm>
            <a:off x="6164355" y="1264050"/>
            <a:ext cx="24726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9"/>
          <p:cNvSpPr txBox="1"/>
          <p:nvPr>
            <p:ph idx="18" type="body"/>
          </p:nvPr>
        </p:nvSpPr>
        <p:spPr>
          <a:xfrm>
            <a:off x="6160825" y="1743763"/>
            <a:ext cx="2686800" cy="11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8" name="Google Shape;118;p9"/>
          <p:cNvSpPr txBox="1"/>
          <p:nvPr>
            <p:ph idx="19" type="subTitle"/>
          </p:nvPr>
        </p:nvSpPr>
        <p:spPr>
          <a:xfrm>
            <a:off x="6164657" y="2640406"/>
            <a:ext cx="26868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9"/>
          <p:cNvSpPr txBox="1"/>
          <p:nvPr>
            <p:ph idx="20" type="body"/>
          </p:nvPr>
        </p:nvSpPr>
        <p:spPr>
          <a:xfrm>
            <a:off x="6160825" y="2978547"/>
            <a:ext cx="2686800" cy="11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0" name="Google Shape;120;p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21" name="Google Shape;121;p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22" name="Google Shape;122;p9"/>
          <p:cNvSpPr/>
          <p:nvPr/>
        </p:nvSpPr>
        <p:spPr>
          <a:xfrm>
            <a:off x="298300" y="301050"/>
            <a:ext cx="56709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23" name="Google Shape;123;p9"/>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vel Details">
  <p:cSld name="TITLE_3_1_1_1_1_1_1_1">
    <p:spTree>
      <p:nvGrpSpPr>
        <p:cNvPr id="124" name="Shape 124"/>
        <p:cNvGrpSpPr/>
        <p:nvPr/>
      </p:nvGrpSpPr>
      <p:grpSpPr>
        <a:xfrm>
          <a:off x="0" y="0"/>
          <a:ext cx="0" cy="0"/>
          <a:chOff x="0" y="0"/>
          <a:chExt cx="0" cy="0"/>
        </a:xfrm>
      </p:grpSpPr>
      <p:sp>
        <p:nvSpPr>
          <p:cNvPr id="125" name="Google Shape;125;p10"/>
          <p:cNvSpPr/>
          <p:nvPr/>
        </p:nvSpPr>
        <p:spPr>
          <a:xfrm>
            <a:off x="298300" y="301050"/>
            <a:ext cx="35340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26" name="Google Shape;126;p10"/>
          <p:cNvSpPr txBox="1"/>
          <p:nvPr>
            <p:ph type="title"/>
          </p:nvPr>
        </p:nvSpPr>
        <p:spPr>
          <a:xfrm>
            <a:off x="279178" y="338025"/>
            <a:ext cx="35379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7" name="Google Shape;127;p10"/>
          <p:cNvSpPr/>
          <p:nvPr>
            <p:ph idx="2" type="pic"/>
          </p:nvPr>
        </p:nvSpPr>
        <p:spPr>
          <a:xfrm>
            <a:off x="3836145" y="1334531"/>
            <a:ext cx="1488300" cy="1557900"/>
          </a:xfrm>
          <a:prstGeom prst="rect">
            <a:avLst/>
          </a:prstGeom>
          <a:noFill/>
          <a:ln cap="flat" cmpd="sng" w="19050">
            <a:solidFill>
              <a:schemeClr val="dk1"/>
            </a:solidFill>
            <a:prstDash val="solid"/>
            <a:round/>
            <a:headEnd len="sm" w="sm" type="none"/>
            <a:tailEnd len="sm" w="sm" type="none"/>
          </a:ln>
        </p:spPr>
      </p:sp>
      <p:sp>
        <p:nvSpPr>
          <p:cNvPr id="128" name="Google Shape;128;p10"/>
          <p:cNvSpPr/>
          <p:nvPr>
            <p:ph idx="3" type="pic"/>
          </p:nvPr>
        </p:nvSpPr>
        <p:spPr>
          <a:xfrm>
            <a:off x="3836145" y="2892484"/>
            <a:ext cx="1488300" cy="1557900"/>
          </a:xfrm>
          <a:prstGeom prst="rect">
            <a:avLst/>
          </a:prstGeom>
          <a:noFill/>
          <a:ln cap="flat" cmpd="sng" w="19050">
            <a:solidFill>
              <a:schemeClr val="dk1"/>
            </a:solidFill>
            <a:prstDash val="solid"/>
            <a:round/>
            <a:headEnd len="sm" w="sm" type="none"/>
            <a:tailEnd len="sm" w="sm" type="none"/>
          </a:ln>
        </p:spPr>
      </p:sp>
      <p:sp>
        <p:nvSpPr>
          <p:cNvPr id="129" name="Google Shape;129;p10"/>
          <p:cNvSpPr/>
          <p:nvPr/>
        </p:nvSpPr>
        <p:spPr>
          <a:xfrm>
            <a:off x="5324404" y="2374069"/>
            <a:ext cx="2480100" cy="2086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0" name="Google Shape;130;p10"/>
          <p:cNvSpPr txBox="1"/>
          <p:nvPr>
            <p:ph idx="1" type="body"/>
          </p:nvPr>
        </p:nvSpPr>
        <p:spPr>
          <a:xfrm>
            <a:off x="5321031" y="2388890"/>
            <a:ext cx="2480100" cy="2061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1" name="Google Shape;131;p10"/>
          <p:cNvSpPr/>
          <p:nvPr/>
        </p:nvSpPr>
        <p:spPr>
          <a:xfrm>
            <a:off x="5324434" y="790425"/>
            <a:ext cx="3021000" cy="1584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2" name="Google Shape;132;p10"/>
          <p:cNvSpPr/>
          <p:nvPr/>
        </p:nvSpPr>
        <p:spPr>
          <a:xfrm>
            <a:off x="842990" y="908254"/>
            <a:ext cx="2989200" cy="2589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3" name="Google Shape;133;p10"/>
          <p:cNvSpPr txBox="1"/>
          <p:nvPr>
            <p:ph idx="4" type="body"/>
          </p:nvPr>
        </p:nvSpPr>
        <p:spPr>
          <a:xfrm>
            <a:off x="866096" y="1255168"/>
            <a:ext cx="2951100" cy="2226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4" name="Google Shape;134;p10"/>
          <p:cNvSpPr txBox="1"/>
          <p:nvPr>
            <p:ph idx="5" type="body"/>
          </p:nvPr>
        </p:nvSpPr>
        <p:spPr>
          <a:xfrm>
            <a:off x="5321025" y="801853"/>
            <a:ext cx="3016500" cy="158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5" name="Google Shape;135;p10"/>
          <p:cNvSpPr txBox="1"/>
          <p:nvPr>
            <p:ph idx="6" type="subTitle"/>
          </p:nvPr>
        </p:nvSpPr>
        <p:spPr>
          <a:xfrm>
            <a:off x="854800" y="922100"/>
            <a:ext cx="2951100" cy="557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7" name="Google Shape;137;p1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80000"/>
              </a:lnSpc>
              <a:spcBef>
                <a:spcPts val="0"/>
              </a:spcBef>
              <a:spcAft>
                <a:spcPts val="0"/>
              </a:spcAft>
              <a:buClr>
                <a:schemeClr val="dk1"/>
              </a:buClr>
              <a:buSzPts val="3400"/>
              <a:buFont typeface="Lexend"/>
              <a:buNone/>
              <a:defRPr sz="34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7" name="Google Shape;7;p1"/>
          <p:cNvSpPr txBox="1"/>
          <p:nvPr>
            <p:ph idx="12" type="sldNum"/>
          </p:nvPr>
        </p:nvSpPr>
        <p:spPr>
          <a:xfrm>
            <a:off x="8500700" y="114300"/>
            <a:ext cx="528900" cy="543300"/>
          </a:xfrm>
          <a:prstGeom prst="rect">
            <a:avLst/>
          </a:prstGeom>
          <a:noFill/>
          <a:ln>
            <a:noFill/>
          </a:ln>
        </p:spPr>
        <p:txBody>
          <a:bodyPr anchorCtr="0" anchor="ctr" bIns="91425" lIns="91425" spcFirstLastPara="1" rIns="91425" wrap="square" tIns="91425">
            <a:noAutofit/>
          </a:bodyPr>
          <a:lstStyle>
            <a:lvl1pPr lvl="0" algn="ctr">
              <a:buNone/>
              <a:defRPr>
                <a:solidFill>
                  <a:schemeClr val="dk2"/>
                </a:solidFill>
                <a:latin typeface="Lexend SemiBold"/>
                <a:ea typeface="Lexend SemiBold"/>
                <a:cs typeface="Lexend SemiBold"/>
                <a:sym typeface="Lexend SemiBold"/>
              </a:defRPr>
            </a:lvl1pPr>
            <a:lvl2pPr lvl="1" algn="ctr">
              <a:buNone/>
              <a:defRPr>
                <a:solidFill>
                  <a:schemeClr val="dk2"/>
                </a:solidFill>
                <a:latin typeface="Lexend SemiBold"/>
                <a:ea typeface="Lexend SemiBold"/>
                <a:cs typeface="Lexend SemiBold"/>
                <a:sym typeface="Lexend SemiBold"/>
              </a:defRPr>
            </a:lvl2pPr>
            <a:lvl3pPr lvl="2" algn="ctr">
              <a:buNone/>
              <a:defRPr>
                <a:solidFill>
                  <a:schemeClr val="dk2"/>
                </a:solidFill>
                <a:latin typeface="Lexend SemiBold"/>
                <a:ea typeface="Lexend SemiBold"/>
                <a:cs typeface="Lexend SemiBold"/>
                <a:sym typeface="Lexend SemiBold"/>
              </a:defRPr>
            </a:lvl3pPr>
            <a:lvl4pPr lvl="3" algn="ctr">
              <a:buNone/>
              <a:defRPr>
                <a:solidFill>
                  <a:schemeClr val="dk2"/>
                </a:solidFill>
                <a:latin typeface="Lexend SemiBold"/>
                <a:ea typeface="Lexend SemiBold"/>
                <a:cs typeface="Lexend SemiBold"/>
                <a:sym typeface="Lexend SemiBold"/>
              </a:defRPr>
            </a:lvl4pPr>
            <a:lvl5pPr lvl="4" algn="ctr">
              <a:buNone/>
              <a:defRPr>
                <a:solidFill>
                  <a:schemeClr val="dk2"/>
                </a:solidFill>
                <a:latin typeface="Lexend SemiBold"/>
                <a:ea typeface="Lexend SemiBold"/>
                <a:cs typeface="Lexend SemiBold"/>
                <a:sym typeface="Lexend SemiBold"/>
              </a:defRPr>
            </a:lvl5pPr>
            <a:lvl6pPr lvl="5" algn="ctr">
              <a:buNone/>
              <a:defRPr>
                <a:solidFill>
                  <a:schemeClr val="dk2"/>
                </a:solidFill>
                <a:latin typeface="Lexend SemiBold"/>
                <a:ea typeface="Lexend SemiBold"/>
                <a:cs typeface="Lexend SemiBold"/>
                <a:sym typeface="Lexend SemiBold"/>
              </a:defRPr>
            </a:lvl6pPr>
            <a:lvl7pPr lvl="6" algn="ctr">
              <a:buNone/>
              <a:defRPr>
                <a:solidFill>
                  <a:schemeClr val="dk2"/>
                </a:solidFill>
                <a:latin typeface="Lexend SemiBold"/>
                <a:ea typeface="Lexend SemiBold"/>
                <a:cs typeface="Lexend SemiBold"/>
                <a:sym typeface="Lexend SemiBold"/>
              </a:defRPr>
            </a:lvl7pPr>
            <a:lvl8pPr lvl="7" algn="ctr">
              <a:buNone/>
              <a:defRPr>
                <a:solidFill>
                  <a:schemeClr val="dk2"/>
                </a:solidFill>
                <a:latin typeface="Lexend SemiBold"/>
                <a:ea typeface="Lexend SemiBold"/>
                <a:cs typeface="Lexend SemiBold"/>
                <a:sym typeface="Lexend SemiBold"/>
              </a:defRPr>
            </a:lvl8pPr>
            <a:lvl9pPr lvl="8" algn="ctr">
              <a:buNone/>
              <a:defRPr>
                <a:solidFill>
                  <a:schemeClr val="dk2"/>
                </a:solidFill>
                <a:latin typeface="Lexend SemiBold"/>
                <a:ea typeface="Lexend SemiBold"/>
                <a:cs typeface="Lexend SemiBold"/>
                <a:sym typeface="Lexend SemiBold"/>
              </a:defRPr>
            </a:lvl9pPr>
          </a:lstStyle>
          <a:p>
            <a:pPr indent="0" lvl="0" marL="0" rtl="0" algn="ctr">
              <a:spcBef>
                <a:spcPts val="0"/>
              </a:spcBef>
              <a:spcAft>
                <a:spcPts val="0"/>
              </a:spcAft>
              <a:buNone/>
            </a:pPr>
            <a:fld id="{00000000-1234-1234-1234-123412341234}" type="slidenum">
              <a:rPr lang="en"/>
              <a:t>‹#›</a:t>
            </a:fld>
            <a:endParaRPr/>
          </a:p>
        </p:txBody>
      </p:sp>
      <p:sp>
        <p:nvSpPr>
          <p:cNvPr id="8" name="Google Shape;8;p1"/>
          <p:cNvSpPr txBox="1"/>
          <p:nvPr>
            <p:ph idx="1" type="body"/>
          </p:nvPr>
        </p:nvSpPr>
        <p:spPr>
          <a:xfrm>
            <a:off x="2614575" y="2355900"/>
            <a:ext cx="5340900" cy="20133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1pPr>
            <a:lvl2pPr indent="-304800" lvl="1" marL="9144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2pPr>
            <a:lvl3pPr indent="-304800" lvl="2" marL="13716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3pPr>
            <a:lvl4pPr indent="-304800" lvl="3" marL="1828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4pPr>
            <a:lvl5pPr indent="-304800" lvl="4" marL="22860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5pPr>
            <a:lvl6pPr indent="-304800" lvl="5" marL="27432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6pPr>
            <a:lvl7pPr indent="-304800" lvl="6" marL="32004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7pPr>
            <a:lvl8pPr indent="-304800" lvl="7" marL="36576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8pPr>
            <a:lvl9pPr indent="-304800" lvl="8" marL="411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2">
          <p15:clr>
            <a:srgbClr val="E46962"/>
          </p15:clr>
        </p15:guide>
        <p15:guide id="2" pos="738">
          <p15:clr>
            <a:srgbClr val="E46962"/>
          </p15:clr>
        </p15:guide>
        <p15:guide id="3" pos="405">
          <p15:clr>
            <a:srgbClr val="E46962"/>
          </p15:clr>
        </p15:guide>
        <p15:guide id="4" pos="1396">
          <p15:clr>
            <a:srgbClr val="E46962"/>
          </p15:clr>
        </p15:guide>
        <p15:guide id="5" pos="1067">
          <p15:clr>
            <a:srgbClr val="E46962"/>
          </p15:clr>
        </p15:guide>
        <p15:guide id="6" pos="1725">
          <p15:clr>
            <a:srgbClr val="E46962"/>
          </p15:clr>
        </p15:guide>
        <p15:guide id="7" pos="2054">
          <p15:clr>
            <a:srgbClr val="E46962"/>
          </p15:clr>
        </p15:guide>
        <p15:guide id="8" pos="2387">
          <p15:clr>
            <a:srgbClr val="E46962"/>
          </p15:clr>
        </p15:guide>
        <p15:guide id="9" pos="2720">
          <p15:clr>
            <a:srgbClr val="E46962"/>
          </p15:clr>
        </p15:guide>
        <p15:guide id="10" pos="3049">
          <p15:clr>
            <a:srgbClr val="E46962"/>
          </p15:clr>
        </p15:guide>
        <p15:guide id="11" pos="3378">
          <p15:clr>
            <a:srgbClr val="E46962"/>
          </p15:clr>
        </p15:guide>
        <p15:guide id="12" pos="3706">
          <p15:clr>
            <a:srgbClr val="E46962"/>
          </p15:clr>
        </p15:guide>
        <p15:guide id="13" pos="4035">
          <p15:clr>
            <a:srgbClr val="E46962"/>
          </p15:clr>
        </p15:guide>
        <p15:guide id="14" pos="4364">
          <p15:clr>
            <a:srgbClr val="E46962"/>
          </p15:clr>
        </p15:guide>
        <p15:guide id="15" pos="4693">
          <p15:clr>
            <a:srgbClr val="E46962"/>
          </p15:clr>
        </p15:guide>
        <p15:guide id="16" pos="5025">
          <p15:clr>
            <a:srgbClr val="E46962"/>
          </p15:clr>
        </p15:guide>
        <p15:guide id="17" pos="5355">
          <p15:clr>
            <a:srgbClr val="E46962"/>
          </p15:clr>
        </p15:guide>
        <p15:guide id="18" pos="5688">
          <p15:clr>
            <a:srgbClr val="E46962"/>
          </p15:clr>
        </p15:guide>
        <p15:guide id="19" orient="horz" pos="72">
          <p15:clr>
            <a:srgbClr val="E46962"/>
          </p15:clr>
        </p15:guide>
        <p15:guide id="20" orient="horz" pos="417">
          <p15:clr>
            <a:srgbClr val="E46962"/>
          </p15:clr>
        </p15:guide>
        <p15:guide id="21" orient="horz" pos="415">
          <p15:clr>
            <a:srgbClr val="E46962"/>
          </p15:clr>
        </p15:guide>
        <p15:guide id="22" orient="horz" pos="761">
          <p15:clr>
            <a:srgbClr val="E46962"/>
          </p15:clr>
        </p15:guide>
        <p15:guide id="23" orient="horz" pos="1101">
          <p15:clr>
            <a:srgbClr val="E46962"/>
          </p15:clr>
        </p15:guide>
        <p15:guide id="24" orient="horz" pos="1449">
          <p15:clr>
            <a:srgbClr val="E46962"/>
          </p15:clr>
        </p15:guide>
        <p15:guide id="25" orient="horz" pos="1791">
          <p15:clr>
            <a:srgbClr val="E46962"/>
          </p15:clr>
        </p15:guide>
        <p15:guide id="26" orient="horz" pos="2134">
          <p15:clr>
            <a:srgbClr val="E46962"/>
          </p15:clr>
        </p15:guide>
        <p15:guide id="27" orient="horz" pos="2479">
          <p15:clr>
            <a:srgbClr val="E46962"/>
          </p15:clr>
        </p15:guide>
        <p15:guide id="28" orient="horz" pos="2825">
          <p15:clr>
            <a:srgbClr val="E46962"/>
          </p15:clr>
        </p15:guide>
        <p15:guide id="29" orient="horz" pos="3166">
          <p15:clr>
            <a:srgbClr val="E46962"/>
          </p15:clr>
        </p15:guide>
        <p15:guide id="30" pos="184">
          <p15:clr>
            <a:srgbClr val="E46962"/>
          </p15:clr>
        </p15:guide>
        <p15:guide id="31" orient="horz" pos="184">
          <p15:clr>
            <a:srgbClr val="E46962"/>
          </p15:clr>
        </p15:guide>
        <p15:guide id="32" pos="5576">
          <p15:clr>
            <a:srgbClr val="E46962"/>
          </p15:clr>
        </p15:guide>
        <p15:guide id="33" orient="horz" pos="1620">
          <p15:clr>
            <a:srgbClr val="E46962"/>
          </p15:clr>
        </p15:guide>
        <p15:guide id="34" orient="horz" pos="1716">
          <p15:clr>
            <a:srgbClr val="E46962"/>
          </p15:clr>
        </p15:guide>
        <p15:guide id="35" orient="horz" pos="305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aa.usno.navy.mil/calculated/moon/phases?date=2017-01-10&amp;nump=50&amp;format=t&amp;submit=Get+Data" TargetMode="External"/><Relationship Id="rId4" Type="http://schemas.openxmlformats.org/officeDocument/2006/relationships/hyperlink" Target="https://data.lacity.org/Public-Safety/Crime-Data-from-2020-to-Present/2nrs-mtv8/about_data" TargetMode="External"/><Relationship Id="rId5" Type="http://schemas.openxmlformats.org/officeDocument/2006/relationships/hyperlink" Target="https://www.kaggle.com/datasets/iamkevin/raw-aggregate-houston-crime-report-data" TargetMode="External"/><Relationship Id="rId6" Type="http://schemas.openxmlformats.org/officeDocument/2006/relationships/hyperlink" Target="https://data.cityofchicago.org/Public-Safety/Crimes-2024/dqcy-ctma/about_data" TargetMode="External"/><Relationship Id="rId7" Type="http://schemas.openxmlformats.org/officeDocument/2006/relationships/hyperlink" Target="https://data.montgomerycountymd.gov/Public-Safety/Traffic-Violations/4mse-ku6q/about_dat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26.png"/><Relationship Id="rId7"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9.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ktla.com/news/local-news/l-a-homicides-down-slightly-so-far-in-2024-repor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1"/>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67" name="Google Shape;467;p41"/>
          <p:cNvSpPr txBox="1"/>
          <p:nvPr>
            <p:ph type="title"/>
          </p:nvPr>
        </p:nvSpPr>
        <p:spPr>
          <a:xfrm>
            <a:off x="671825" y="727744"/>
            <a:ext cx="3117600" cy="12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The Howlers</a:t>
            </a:r>
            <a:endParaRPr sz="2900"/>
          </a:p>
        </p:txBody>
      </p:sp>
      <p:sp>
        <p:nvSpPr>
          <p:cNvPr id="468" name="Google Shape;468;p41"/>
          <p:cNvSpPr txBox="1"/>
          <p:nvPr>
            <p:ph idx="2" type="title"/>
          </p:nvPr>
        </p:nvSpPr>
        <p:spPr>
          <a:xfrm>
            <a:off x="2258050" y="1800075"/>
            <a:ext cx="4623900" cy="221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Lunar Madness</a:t>
            </a:r>
            <a:endParaRPr/>
          </a:p>
          <a:p>
            <a:pPr indent="0" lvl="0" marL="0" rtl="0" algn="l">
              <a:spcBef>
                <a:spcPts val="0"/>
              </a:spcBef>
              <a:spcAft>
                <a:spcPts val="0"/>
              </a:spcAft>
              <a:buNone/>
            </a:pPr>
            <a:r>
              <a:rPr lang="en" sz="1300"/>
              <a:t>( Investigating the relationship between </a:t>
            </a:r>
            <a:r>
              <a:rPr lang="en" sz="1200"/>
              <a:t>Erratic Behaviors and Moon Phases </a:t>
            </a:r>
            <a:r>
              <a:rPr lang="en" sz="1300"/>
              <a:t>)</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0"/>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Full Moon vs. Crime</a:t>
            </a:r>
            <a:endParaRPr/>
          </a:p>
        </p:txBody>
      </p:sp>
      <p:pic>
        <p:nvPicPr>
          <p:cNvPr id="566" name="Google Shape;566;p50"/>
          <p:cNvPicPr preferRelativeResize="0"/>
          <p:nvPr/>
        </p:nvPicPr>
        <p:blipFill>
          <a:blip r:embed="rId3">
            <a:alphaModFix/>
          </a:blip>
          <a:stretch>
            <a:fillRect/>
          </a:stretch>
        </p:blipFill>
        <p:spPr>
          <a:xfrm>
            <a:off x="3789500" y="1208200"/>
            <a:ext cx="5285149" cy="2692575"/>
          </a:xfrm>
          <a:prstGeom prst="rect">
            <a:avLst/>
          </a:prstGeom>
          <a:noFill/>
          <a:ln>
            <a:noFill/>
          </a:ln>
          <a:effectLst>
            <a:outerShdw blurRad="57150" rotWithShape="0" algn="bl" dir="5400000" dist="19050">
              <a:srgbClr val="000000">
                <a:alpha val="50000"/>
              </a:srgbClr>
            </a:outerShdw>
          </a:effectLst>
        </p:spPr>
      </p:pic>
      <p:sp>
        <p:nvSpPr>
          <p:cNvPr id="567" name="Google Shape;567;p50"/>
          <p:cNvSpPr txBox="1"/>
          <p:nvPr>
            <p:ph idx="1" type="subTitle"/>
          </p:nvPr>
        </p:nvSpPr>
        <p:spPr>
          <a:xfrm>
            <a:off x="323945" y="1242931"/>
            <a:ext cx="3314400" cy="3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Superposition</a:t>
            </a:r>
            <a:endParaRPr/>
          </a:p>
        </p:txBody>
      </p:sp>
      <p:sp>
        <p:nvSpPr>
          <p:cNvPr id="568" name="Google Shape;568;p50"/>
          <p:cNvSpPr txBox="1"/>
          <p:nvPr>
            <p:ph idx="4" type="body"/>
          </p:nvPr>
        </p:nvSpPr>
        <p:spPr>
          <a:xfrm>
            <a:off x="336525" y="1554825"/>
            <a:ext cx="34176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Overlaying our Moon Data on top of Crime data shows no discernable pattern or relation.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i="1"/>
          </a:p>
        </p:txBody>
      </p:sp>
      <p:sp>
        <p:nvSpPr>
          <p:cNvPr id="569" name="Google Shape;569;p50"/>
          <p:cNvSpPr txBox="1"/>
          <p:nvPr>
            <p:ph idx="1" type="subTitle"/>
          </p:nvPr>
        </p:nvSpPr>
        <p:spPr>
          <a:xfrm>
            <a:off x="388120" y="2444206"/>
            <a:ext cx="3314400" cy="3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Calculative </a:t>
            </a:r>
            <a:r>
              <a:rPr lang="en"/>
              <a:t>Comparison</a:t>
            </a:r>
            <a:endParaRPr/>
          </a:p>
        </p:txBody>
      </p:sp>
      <p:sp>
        <p:nvSpPr>
          <p:cNvPr id="570" name="Google Shape;570;p50"/>
          <p:cNvSpPr txBox="1"/>
          <p:nvPr>
            <p:ph idx="4" type="body"/>
          </p:nvPr>
        </p:nvSpPr>
        <p:spPr>
          <a:xfrm>
            <a:off x="388125" y="2937350"/>
            <a:ext cx="20433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A</a:t>
            </a:r>
            <a:r>
              <a:rPr lang="en" u="sng"/>
              <a:t>vg (Full Moon Crimes)</a:t>
            </a:r>
            <a:r>
              <a:rPr lang="en"/>
              <a:t>     </a:t>
            </a:r>
            <a:endParaRPr/>
          </a:p>
          <a:p>
            <a:pPr indent="0" lvl="0" marL="0" rtl="0" algn="l">
              <a:spcBef>
                <a:spcPts val="0"/>
              </a:spcBef>
              <a:spcAft>
                <a:spcPts val="0"/>
              </a:spcAft>
              <a:buNone/>
            </a:pPr>
            <a:r>
              <a:rPr lang="en"/>
              <a:t>Avg (Other Moon Crimes)</a:t>
            </a:r>
            <a:endParaRPr sz="900">
              <a:solidFill>
                <a:srgbClr val="3B3B3B"/>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i="1"/>
          </a:p>
        </p:txBody>
      </p:sp>
      <p:sp>
        <p:nvSpPr>
          <p:cNvPr id="571" name="Google Shape;571;p50"/>
          <p:cNvSpPr txBox="1"/>
          <p:nvPr>
            <p:ph idx="4" type="body"/>
          </p:nvPr>
        </p:nvSpPr>
        <p:spPr>
          <a:xfrm>
            <a:off x="2394900" y="2959350"/>
            <a:ext cx="1079700" cy="3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sz="1400"/>
              <a:t>0.9982*</a:t>
            </a:r>
            <a:r>
              <a:rPr lang="en" u="sng"/>
              <a:t> </a:t>
            </a:r>
            <a:endParaRPr sz="900">
              <a:solidFill>
                <a:srgbClr val="3B3B3B"/>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i="1"/>
          </a:p>
        </p:txBody>
      </p:sp>
      <p:sp>
        <p:nvSpPr>
          <p:cNvPr id="572" name="Google Shape;572;p50"/>
          <p:cNvSpPr txBox="1"/>
          <p:nvPr>
            <p:ph idx="4" type="body"/>
          </p:nvPr>
        </p:nvSpPr>
        <p:spPr>
          <a:xfrm>
            <a:off x="336525" y="4814850"/>
            <a:ext cx="8693100" cy="3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001D35"/>
                </a:solidFill>
                <a:highlight>
                  <a:srgbClr val="FFFFFF"/>
                </a:highlight>
                <a:latin typeface="Roboto"/>
                <a:ea typeface="Roboto"/>
                <a:cs typeface="Roboto"/>
                <a:sym typeface="Roboto"/>
              </a:rPr>
              <a:t>*When a ratio is close to 1, it means that the two quantities being compared are nearly equal to each other; essentially, there is a very small difference between the two values in the ratio</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1"/>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Traffic vs. Full Moon </a:t>
            </a:r>
            <a:endParaRPr/>
          </a:p>
        </p:txBody>
      </p:sp>
      <p:grpSp>
        <p:nvGrpSpPr>
          <p:cNvPr id="578" name="Google Shape;578;p51"/>
          <p:cNvGrpSpPr/>
          <p:nvPr/>
        </p:nvGrpSpPr>
        <p:grpSpPr>
          <a:xfrm>
            <a:off x="3638293" y="998124"/>
            <a:ext cx="5505574" cy="2007874"/>
            <a:chOff x="3321075" y="1379126"/>
            <a:chExt cx="5822924" cy="2007874"/>
          </a:xfrm>
        </p:grpSpPr>
        <p:pic>
          <p:nvPicPr>
            <p:cNvPr id="579" name="Google Shape;579;p51"/>
            <p:cNvPicPr preferRelativeResize="0"/>
            <p:nvPr/>
          </p:nvPicPr>
          <p:blipFill>
            <a:blip r:embed="rId3">
              <a:alphaModFix/>
            </a:blip>
            <a:stretch>
              <a:fillRect/>
            </a:stretch>
          </p:blipFill>
          <p:spPr>
            <a:xfrm>
              <a:off x="3321075" y="1379126"/>
              <a:ext cx="5822924" cy="2007874"/>
            </a:xfrm>
            <a:prstGeom prst="rect">
              <a:avLst/>
            </a:prstGeom>
            <a:noFill/>
            <a:ln>
              <a:noFill/>
            </a:ln>
            <a:effectLst>
              <a:outerShdw blurRad="57150" rotWithShape="0" algn="bl" dir="5400000" dist="19050">
                <a:srgbClr val="000000">
                  <a:alpha val="50000"/>
                </a:srgbClr>
              </a:outerShdw>
            </a:effectLst>
          </p:spPr>
        </p:pic>
        <p:sp>
          <p:nvSpPr>
            <p:cNvPr id="580" name="Google Shape;580;p51"/>
            <p:cNvSpPr/>
            <p:nvPr/>
          </p:nvSpPr>
          <p:spPr>
            <a:xfrm>
              <a:off x="6307000" y="1946850"/>
              <a:ext cx="197100" cy="399300"/>
            </a:xfrm>
            <a:prstGeom prst="flowChartSor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81" name="Google Shape;581;p51"/>
            <p:cNvSpPr/>
            <p:nvPr/>
          </p:nvSpPr>
          <p:spPr>
            <a:xfrm>
              <a:off x="7842850" y="2073663"/>
              <a:ext cx="197100" cy="399300"/>
            </a:xfrm>
            <a:prstGeom prst="flowChartSor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82" name="Google Shape;582;p51"/>
            <p:cNvSpPr txBox="1"/>
            <p:nvPr/>
          </p:nvSpPr>
          <p:spPr>
            <a:xfrm>
              <a:off x="6196073" y="1781325"/>
              <a:ext cx="513600" cy="276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latin typeface="Lexend"/>
                  <a:ea typeface="Lexend"/>
                  <a:cs typeface="Lexend"/>
                  <a:sym typeface="Lexend"/>
                </a:rPr>
                <a:t>COVID</a:t>
              </a:r>
              <a:endParaRPr sz="600">
                <a:solidFill>
                  <a:schemeClr val="dk1"/>
                </a:solidFill>
                <a:latin typeface="Lexend"/>
                <a:ea typeface="Lexend"/>
                <a:cs typeface="Lexend"/>
                <a:sym typeface="Lexend"/>
              </a:endParaRPr>
            </a:p>
          </p:txBody>
        </p:sp>
        <p:sp>
          <p:nvSpPr>
            <p:cNvPr id="583" name="Google Shape;583;p51"/>
            <p:cNvSpPr txBox="1"/>
            <p:nvPr/>
          </p:nvSpPr>
          <p:spPr>
            <a:xfrm>
              <a:off x="7760800" y="1820038"/>
              <a:ext cx="513600" cy="276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latin typeface="Lexend"/>
                  <a:ea typeface="Lexend"/>
                  <a:cs typeface="Lexend"/>
                  <a:sym typeface="Lexend"/>
                </a:rPr>
                <a:t>RTO</a:t>
              </a:r>
              <a:endParaRPr sz="600">
                <a:solidFill>
                  <a:schemeClr val="dk1"/>
                </a:solidFill>
                <a:latin typeface="Lexend"/>
                <a:ea typeface="Lexend"/>
                <a:cs typeface="Lexend"/>
                <a:sym typeface="Lexend"/>
              </a:endParaRPr>
            </a:p>
          </p:txBody>
        </p:sp>
      </p:grpSp>
      <p:sp>
        <p:nvSpPr>
          <p:cNvPr id="584" name="Google Shape;584;p51"/>
          <p:cNvSpPr txBox="1"/>
          <p:nvPr>
            <p:ph idx="4294967295" type="subTitle"/>
          </p:nvPr>
        </p:nvSpPr>
        <p:spPr>
          <a:xfrm>
            <a:off x="323945" y="1166731"/>
            <a:ext cx="3314400" cy="3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Maryland Traffic Data</a:t>
            </a:r>
            <a:endParaRPr/>
          </a:p>
        </p:txBody>
      </p:sp>
      <p:sp>
        <p:nvSpPr>
          <p:cNvPr id="585" name="Google Shape;585;p51"/>
          <p:cNvSpPr txBox="1"/>
          <p:nvPr>
            <p:ph idx="4294967295" type="body"/>
          </p:nvPr>
        </p:nvSpPr>
        <p:spPr>
          <a:xfrm>
            <a:off x="336525" y="1554825"/>
            <a:ext cx="3417600" cy="72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 </a:t>
            </a:r>
            <a:r>
              <a:rPr lang="en"/>
              <a:t>Sliced data set to be only pre-covid</a:t>
            </a:r>
            <a:endParaRPr/>
          </a:p>
          <a:p>
            <a:pPr indent="0" lvl="0" marL="0" rtl="0" algn="l">
              <a:lnSpc>
                <a:spcPct val="150000"/>
              </a:lnSpc>
              <a:spcBef>
                <a:spcPts val="0"/>
              </a:spcBef>
              <a:spcAft>
                <a:spcPts val="0"/>
              </a:spcAft>
              <a:buNone/>
            </a:pPr>
            <a:r>
              <a:rPr lang="en"/>
              <a:t>- Normalized it by removing outliers</a:t>
            </a:r>
            <a:endParaRPr/>
          </a:p>
          <a:p>
            <a:pPr indent="0" lvl="0" marL="0" rtl="0" algn="l">
              <a:lnSpc>
                <a:spcPct val="150000"/>
              </a:lnSpc>
              <a:spcBef>
                <a:spcPts val="0"/>
              </a:spcBef>
              <a:spcAft>
                <a:spcPts val="0"/>
              </a:spcAft>
              <a:buNone/>
            </a:pPr>
            <a:r>
              <a:rPr lang="en"/>
              <a:t>- Overlaid with Moon Data</a:t>
            </a:r>
            <a:endParaRPr/>
          </a:p>
          <a:p>
            <a:pPr indent="0" lvl="0" marL="0" rtl="0" algn="l">
              <a:spcBef>
                <a:spcPts val="0"/>
              </a:spcBef>
              <a:spcAft>
                <a:spcPts val="0"/>
              </a:spcAft>
              <a:buNone/>
            </a:pPr>
            <a:r>
              <a:t/>
            </a:r>
            <a:endParaRPr/>
          </a:p>
        </p:txBody>
      </p:sp>
      <p:pic>
        <p:nvPicPr>
          <p:cNvPr id="586" name="Google Shape;586;p51"/>
          <p:cNvPicPr preferRelativeResize="0"/>
          <p:nvPr/>
        </p:nvPicPr>
        <p:blipFill>
          <a:blip r:embed="rId4">
            <a:alphaModFix/>
          </a:blip>
          <a:stretch>
            <a:fillRect/>
          </a:stretch>
        </p:blipFill>
        <p:spPr>
          <a:xfrm>
            <a:off x="1097600" y="3085525"/>
            <a:ext cx="6830550" cy="2057975"/>
          </a:xfrm>
          <a:prstGeom prst="rect">
            <a:avLst/>
          </a:prstGeom>
          <a:noFill/>
          <a:ln>
            <a:noFill/>
          </a:ln>
        </p:spPr>
      </p:pic>
      <p:sp>
        <p:nvSpPr>
          <p:cNvPr id="587" name="Google Shape;587;p51"/>
          <p:cNvSpPr txBox="1"/>
          <p:nvPr>
            <p:ph idx="4294967295" type="body"/>
          </p:nvPr>
        </p:nvSpPr>
        <p:spPr>
          <a:xfrm>
            <a:off x="152150" y="2326150"/>
            <a:ext cx="3417600" cy="72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i="1" lang="en"/>
              <a:t>	NULL HYPOTHESIS WINS AGAIN!</a:t>
            </a:r>
            <a:endParaRPr b="1" i="1"/>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2"/>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Deeper Look at L.A.</a:t>
            </a:r>
            <a:endParaRPr/>
          </a:p>
        </p:txBody>
      </p:sp>
      <p:sp>
        <p:nvSpPr>
          <p:cNvPr id="593" name="Google Shape;593;p52"/>
          <p:cNvSpPr txBox="1"/>
          <p:nvPr>
            <p:ph idx="8" type="body"/>
          </p:nvPr>
        </p:nvSpPr>
        <p:spPr>
          <a:xfrm>
            <a:off x="2180625" y="4715030"/>
            <a:ext cx="3314400" cy="3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@MICHAEL SLIDES  - Other cities data</a:t>
            </a:r>
            <a:endParaRPr b="1"/>
          </a:p>
        </p:txBody>
      </p:sp>
      <p:pic>
        <p:nvPicPr>
          <p:cNvPr id="594" name="Google Shape;594;p52"/>
          <p:cNvPicPr preferRelativeResize="0"/>
          <p:nvPr/>
        </p:nvPicPr>
        <p:blipFill>
          <a:blip r:embed="rId3">
            <a:alphaModFix/>
          </a:blip>
          <a:stretch>
            <a:fillRect/>
          </a:stretch>
        </p:blipFill>
        <p:spPr>
          <a:xfrm>
            <a:off x="2259164" y="1013327"/>
            <a:ext cx="6339814" cy="4011901"/>
          </a:xfrm>
          <a:prstGeom prst="rect">
            <a:avLst/>
          </a:prstGeom>
          <a:noFill/>
          <a:ln>
            <a:noFill/>
          </a:ln>
        </p:spPr>
      </p:pic>
      <p:sp>
        <p:nvSpPr>
          <p:cNvPr id="595" name="Google Shape;595;p52"/>
          <p:cNvSpPr txBox="1"/>
          <p:nvPr/>
        </p:nvSpPr>
        <p:spPr>
          <a:xfrm>
            <a:off x="391875" y="1208200"/>
            <a:ext cx="17889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a:ea typeface="Lexend"/>
                <a:cs typeface="Lexend"/>
                <a:sym typeface="Lexend"/>
              </a:rPr>
              <a:t>Here’s a more granular look at data from Los Angeles, breaking down crime rates by offense.</a:t>
            </a:r>
            <a:endParaRPr sz="1200">
              <a:solidFill>
                <a:schemeClr val="dk1"/>
              </a:solidFill>
              <a:latin typeface="Lexend"/>
              <a:ea typeface="Lexend"/>
              <a:cs typeface="Lexend"/>
              <a:sym typeface="Lexend"/>
            </a:endParaRPr>
          </a:p>
          <a:p>
            <a:pPr indent="0" lvl="0" marL="0" rtl="0" algn="l">
              <a:spcBef>
                <a:spcPts val="0"/>
              </a:spcBef>
              <a:spcAft>
                <a:spcPts val="0"/>
              </a:spcAft>
              <a:buNone/>
            </a:pPr>
            <a:r>
              <a:t/>
            </a:r>
            <a:endParaRPr sz="1200">
              <a:solidFill>
                <a:schemeClr val="dk1"/>
              </a:solidFill>
              <a:latin typeface="Lexend"/>
              <a:ea typeface="Lexend"/>
              <a:cs typeface="Lexend"/>
              <a:sym typeface="Lexend"/>
            </a:endParaRPr>
          </a:p>
          <a:p>
            <a:pPr indent="0" lvl="0" marL="0" rtl="0" algn="l">
              <a:spcBef>
                <a:spcPts val="0"/>
              </a:spcBef>
              <a:spcAft>
                <a:spcPts val="0"/>
              </a:spcAft>
              <a:buNone/>
            </a:pPr>
            <a:r>
              <a:rPr lang="en" sz="1200">
                <a:solidFill>
                  <a:schemeClr val="dk1"/>
                </a:solidFill>
                <a:latin typeface="Lexend"/>
                <a:ea typeface="Lexend"/>
                <a:cs typeface="Lexend"/>
                <a:sym typeface="Lexend"/>
              </a:rPr>
              <a:t>Inquiries like this prompted investigation into specific offenses. See Jupyter Notebooks for details.</a:t>
            </a:r>
            <a:endParaRPr sz="1200">
              <a:solidFill>
                <a:schemeClr val="dk1"/>
              </a:solidFill>
              <a:latin typeface="Lexend"/>
              <a:ea typeface="Lexend"/>
              <a:cs typeface="Lexend"/>
              <a:sym typeface="Lexend"/>
            </a:endParaRPr>
          </a:p>
          <a:p>
            <a:pPr indent="0" lvl="0" marL="0" rtl="0" algn="l">
              <a:spcBef>
                <a:spcPts val="0"/>
              </a:spcBef>
              <a:spcAft>
                <a:spcPts val="0"/>
              </a:spcAft>
              <a:buNone/>
            </a:pPr>
            <a:r>
              <a:t/>
            </a:r>
            <a:endParaRPr sz="1200">
              <a:solidFill>
                <a:schemeClr val="dk1"/>
              </a:solidFill>
              <a:latin typeface="Lexend"/>
              <a:ea typeface="Lexend"/>
              <a:cs typeface="Lexend"/>
              <a:sym typeface="Lexend"/>
            </a:endParaRPr>
          </a:p>
          <a:p>
            <a:pPr indent="0" lvl="0" marL="0" rtl="0" algn="l">
              <a:spcBef>
                <a:spcPts val="0"/>
              </a:spcBef>
              <a:spcAft>
                <a:spcPts val="0"/>
              </a:spcAft>
              <a:buNone/>
            </a:pPr>
            <a:r>
              <a:rPr b="1" lang="en" sz="1200">
                <a:solidFill>
                  <a:schemeClr val="dk1"/>
                </a:solidFill>
                <a:latin typeface="Lexend"/>
                <a:ea typeface="Lexend"/>
                <a:cs typeface="Lexend"/>
                <a:sym typeface="Lexend"/>
              </a:rPr>
              <a:t>How can we account for findings which appear to confirm the lunar effect?</a:t>
            </a:r>
            <a:endParaRPr b="1" sz="1200">
              <a:solidFill>
                <a:schemeClr val="dk1"/>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3"/>
          <p:cNvSpPr txBox="1"/>
          <p:nvPr>
            <p:ph idx="1" type="subTitle"/>
          </p:nvPr>
        </p:nvSpPr>
        <p:spPr>
          <a:xfrm>
            <a:off x="323950" y="3059123"/>
            <a:ext cx="33144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Denver (2018 - 2023)</a:t>
            </a:r>
            <a:endParaRPr>
              <a:solidFill>
                <a:schemeClr val="accent6"/>
              </a:solidFill>
            </a:endParaRPr>
          </a:p>
        </p:txBody>
      </p:sp>
      <p:sp>
        <p:nvSpPr>
          <p:cNvPr id="601" name="Google Shape;601;p53"/>
          <p:cNvSpPr txBox="1"/>
          <p:nvPr>
            <p:ph idx="4" type="body"/>
          </p:nvPr>
        </p:nvSpPr>
        <p:spPr>
          <a:xfrm>
            <a:off x="336525" y="3387000"/>
            <a:ext cx="3314400" cy="802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n">
                <a:solidFill>
                  <a:schemeClr val="lt1"/>
                </a:solidFill>
              </a:rPr>
              <a:t>Shows a 2% increase in overall crime rate with a large sample size.</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rPr>
              <a:t>Shows a dramatic 58% increase in murder rate on a much smaller sample</a:t>
            </a:r>
            <a:endParaRPr>
              <a:solidFill>
                <a:schemeClr val="lt1"/>
              </a:solidFill>
            </a:endParaRPr>
          </a:p>
        </p:txBody>
      </p:sp>
      <p:sp>
        <p:nvSpPr>
          <p:cNvPr id="602" name="Google Shape;602;p53"/>
          <p:cNvSpPr txBox="1"/>
          <p:nvPr>
            <p:ph idx="5" type="subTitle"/>
          </p:nvPr>
        </p:nvSpPr>
        <p:spPr>
          <a:xfrm>
            <a:off x="330400" y="1160353"/>
            <a:ext cx="3301500" cy="3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 (2014 - 2023)</a:t>
            </a:r>
            <a:endParaRPr/>
          </a:p>
        </p:txBody>
      </p:sp>
      <p:sp>
        <p:nvSpPr>
          <p:cNvPr id="603" name="Google Shape;603;p53"/>
          <p:cNvSpPr txBox="1"/>
          <p:nvPr>
            <p:ph idx="6" type="body"/>
          </p:nvPr>
        </p:nvSpPr>
        <p:spPr>
          <a:xfrm>
            <a:off x="340450" y="1477171"/>
            <a:ext cx="3301500" cy="488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Shows essentially zero and even slightly negative correlation.</a:t>
            </a:r>
            <a:endParaRPr/>
          </a:p>
        </p:txBody>
      </p:sp>
      <p:sp>
        <p:nvSpPr>
          <p:cNvPr id="604" name="Google Shape;604;p53"/>
          <p:cNvSpPr txBox="1"/>
          <p:nvPr>
            <p:ph idx="7" type="subTitle"/>
          </p:nvPr>
        </p:nvSpPr>
        <p:spPr>
          <a:xfrm>
            <a:off x="323950" y="1962352"/>
            <a:ext cx="33144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Chicago (2020 - 2022)</a:t>
            </a:r>
            <a:endParaRPr/>
          </a:p>
        </p:txBody>
      </p:sp>
      <p:sp>
        <p:nvSpPr>
          <p:cNvPr id="605" name="Google Shape;605;p53"/>
          <p:cNvSpPr txBox="1"/>
          <p:nvPr>
            <p:ph idx="8" type="body"/>
          </p:nvPr>
        </p:nvSpPr>
        <p:spPr>
          <a:xfrm>
            <a:off x="342650" y="2289913"/>
            <a:ext cx="3314400" cy="876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Again a slightly negative correlation, suggesting no meaningful relationship.</a:t>
            </a:r>
            <a:endParaRPr/>
          </a:p>
          <a:p>
            <a:pPr indent="-304800" lvl="0" marL="457200" rtl="0" algn="l">
              <a:spcBef>
                <a:spcPts val="0"/>
              </a:spcBef>
              <a:spcAft>
                <a:spcPts val="0"/>
              </a:spcAft>
              <a:buSzPts val="1200"/>
              <a:buChar char="-"/>
            </a:pPr>
            <a:r>
              <a:rPr lang="en"/>
              <a:t>Assault rates require analysis.</a:t>
            </a:r>
            <a:endParaRPr/>
          </a:p>
        </p:txBody>
      </p:sp>
      <p:sp>
        <p:nvSpPr>
          <p:cNvPr id="606" name="Google Shape;606;p53"/>
          <p:cNvSpPr txBox="1"/>
          <p:nvPr>
            <p:ph type="title"/>
          </p:nvPr>
        </p:nvSpPr>
        <p:spPr>
          <a:xfrm>
            <a:off x="323960" y="319454"/>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Austin, </a:t>
            </a:r>
            <a:r>
              <a:rPr lang="en"/>
              <a:t>Chicago, </a:t>
            </a:r>
            <a:r>
              <a:rPr lang="en"/>
              <a:t>Denver</a:t>
            </a:r>
            <a:endParaRPr/>
          </a:p>
        </p:txBody>
      </p:sp>
      <p:pic>
        <p:nvPicPr>
          <p:cNvPr id="607" name="Google Shape;607;p53"/>
          <p:cNvPicPr preferRelativeResize="0"/>
          <p:nvPr/>
        </p:nvPicPr>
        <p:blipFill>
          <a:blip r:embed="rId3">
            <a:alphaModFix/>
          </a:blip>
          <a:stretch>
            <a:fillRect/>
          </a:stretch>
        </p:blipFill>
        <p:spPr>
          <a:xfrm>
            <a:off x="4162331" y="1185363"/>
            <a:ext cx="4338370" cy="1683149"/>
          </a:xfrm>
          <a:prstGeom prst="rect">
            <a:avLst/>
          </a:prstGeom>
          <a:noFill/>
          <a:ln>
            <a:noFill/>
          </a:ln>
        </p:spPr>
      </p:pic>
      <p:pic>
        <p:nvPicPr>
          <p:cNvPr id="608" name="Google Shape;608;p53"/>
          <p:cNvPicPr preferRelativeResize="0"/>
          <p:nvPr/>
        </p:nvPicPr>
        <p:blipFill>
          <a:blip r:embed="rId4">
            <a:alphaModFix/>
          </a:blip>
          <a:stretch>
            <a:fillRect/>
          </a:stretch>
        </p:blipFill>
        <p:spPr>
          <a:xfrm>
            <a:off x="4633225" y="3203425"/>
            <a:ext cx="3544649" cy="14006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4"/>
          <p:cNvSpPr txBox="1"/>
          <p:nvPr>
            <p:ph idx="1" type="body"/>
          </p:nvPr>
        </p:nvSpPr>
        <p:spPr>
          <a:xfrm>
            <a:off x="393450" y="1364600"/>
            <a:ext cx="5295600" cy="29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two types of </a:t>
            </a:r>
            <a:r>
              <a:rPr lang="en"/>
              <a:t>findings</a:t>
            </a:r>
            <a:r>
              <a:rPr lang="en"/>
              <a:t> within the Denver data:</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A </a:t>
            </a:r>
            <a:r>
              <a:rPr b="1" lang="en"/>
              <a:t>2% increase</a:t>
            </a:r>
            <a:r>
              <a:rPr lang="en"/>
              <a:t> in crime for full moon days on a </a:t>
            </a:r>
            <a:r>
              <a:rPr b="1" lang="en"/>
              <a:t>large sample </a:t>
            </a:r>
            <a:r>
              <a:rPr lang="en"/>
              <a:t>size of approximately 380,000.</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A </a:t>
            </a:r>
            <a:r>
              <a:rPr b="1" lang="en"/>
              <a:t>58% increase</a:t>
            </a:r>
            <a:r>
              <a:rPr lang="en"/>
              <a:t> in murder for full moon days on a </a:t>
            </a:r>
            <a:r>
              <a:rPr b="1" lang="en"/>
              <a:t>small sample size</a:t>
            </a:r>
            <a:r>
              <a:rPr lang="en"/>
              <a:t> of approximately 400.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we’ve assessed which methods to use based on the distribution of 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Is it normally distributed?</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Figure one suggests </a:t>
            </a:r>
            <a:r>
              <a:rPr lang="en"/>
              <a:t>maybe yes, but figure two </a:t>
            </a:r>
            <a:r>
              <a:rPr b="1" lang="en"/>
              <a:t>looks like no.</a:t>
            </a:r>
            <a:r>
              <a:rPr lang="en"/>
              <a:t> We will not use parametric methods.</a:t>
            </a:r>
            <a:endParaRPr/>
          </a:p>
        </p:txBody>
      </p:sp>
      <p:sp>
        <p:nvSpPr>
          <p:cNvPr id="614" name="Google Shape;614;p54"/>
          <p:cNvSpPr txBox="1"/>
          <p:nvPr>
            <p:ph type="title"/>
          </p:nvPr>
        </p:nvSpPr>
        <p:spPr>
          <a:xfrm>
            <a:off x="279175" y="338025"/>
            <a:ext cx="5562300" cy="125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Denver Deep Dive</a:t>
            </a:r>
            <a:endParaRPr/>
          </a:p>
        </p:txBody>
      </p:sp>
      <p:pic>
        <p:nvPicPr>
          <p:cNvPr id="615" name="Google Shape;615;p54"/>
          <p:cNvPicPr preferRelativeResize="0"/>
          <p:nvPr/>
        </p:nvPicPr>
        <p:blipFill>
          <a:blip r:embed="rId3">
            <a:alphaModFix/>
          </a:blip>
          <a:stretch>
            <a:fillRect/>
          </a:stretch>
        </p:blipFill>
        <p:spPr>
          <a:xfrm>
            <a:off x="6106850" y="661250"/>
            <a:ext cx="2763425" cy="2086049"/>
          </a:xfrm>
          <a:prstGeom prst="rect">
            <a:avLst/>
          </a:prstGeom>
          <a:noFill/>
          <a:ln>
            <a:noFill/>
          </a:ln>
        </p:spPr>
      </p:pic>
      <p:pic>
        <p:nvPicPr>
          <p:cNvPr id="616" name="Google Shape;616;p54"/>
          <p:cNvPicPr preferRelativeResize="0"/>
          <p:nvPr/>
        </p:nvPicPr>
        <p:blipFill>
          <a:blip r:embed="rId4">
            <a:alphaModFix/>
          </a:blip>
          <a:stretch>
            <a:fillRect/>
          </a:stretch>
        </p:blipFill>
        <p:spPr>
          <a:xfrm>
            <a:off x="6179200" y="2907775"/>
            <a:ext cx="2672199" cy="201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5"/>
          <p:cNvSpPr txBox="1"/>
          <p:nvPr>
            <p:ph idx="1" type="body"/>
          </p:nvPr>
        </p:nvSpPr>
        <p:spPr>
          <a:xfrm>
            <a:off x="298300" y="1370375"/>
            <a:ext cx="5646900" cy="12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method called </a:t>
            </a:r>
            <a:r>
              <a:rPr b="1" i="1" lang="en"/>
              <a:t>bootstrapping</a:t>
            </a:r>
            <a:r>
              <a:rPr lang="en"/>
              <a:t> allows us to simulate a much larger dataset without needing to assume a normal distribution.</a:t>
            </a:r>
            <a:endParaRPr/>
          </a:p>
          <a:p>
            <a:pPr indent="0" lvl="0" marL="0" rtl="0" algn="l">
              <a:lnSpc>
                <a:spcPct val="115000"/>
              </a:lnSpc>
              <a:spcBef>
                <a:spcPts val="0"/>
              </a:spcBef>
              <a:spcAft>
                <a:spcPts val="0"/>
              </a:spcAft>
              <a:buNone/>
            </a:pPr>
            <a:r>
              <a:rPr lang="en" sz="900">
                <a:solidFill>
                  <a:srgbClr val="000000"/>
                </a:solidFill>
                <a:latin typeface="Arial"/>
                <a:ea typeface="Arial"/>
                <a:cs typeface="Arial"/>
                <a:sym typeface="Arial"/>
              </a:rPr>
              <a:t>个个八</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
              <a:t>For both the crime rate and the murder rate, we resampled our data 100,000 times to return a confidence interval and probability of directional relationship.</a:t>
            </a:r>
            <a:endParaRPr/>
          </a:p>
        </p:txBody>
      </p:sp>
      <p:sp>
        <p:nvSpPr>
          <p:cNvPr id="622" name="Google Shape;622;p55"/>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Confidence Interval (CI)</a:t>
            </a:r>
            <a:endParaRPr/>
          </a:p>
        </p:txBody>
      </p:sp>
      <p:sp>
        <p:nvSpPr>
          <p:cNvPr id="623" name="Google Shape;623;p55"/>
          <p:cNvSpPr txBox="1"/>
          <p:nvPr/>
        </p:nvSpPr>
        <p:spPr>
          <a:xfrm>
            <a:off x="510850" y="2950925"/>
            <a:ext cx="24003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exend"/>
                <a:ea typeface="Lexend"/>
                <a:cs typeface="Lexend"/>
                <a:sym typeface="Lexend"/>
              </a:rPr>
              <a:t>Crime Rate Increase:</a:t>
            </a:r>
            <a:endParaRPr b="1" sz="1200">
              <a:solidFill>
                <a:schemeClr val="dk1"/>
              </a:solidFill>
              <a:latin typeface="Lexend"/>
              <a:ea typeface="Lexend"/>
              <a:cs typeface="Lexend"/>
              <a:sym typeface="Lexend"/>
            </a:endParaRPr>
          </a:p>
          <a:p>
            <a:pPr indent="0" lvl="0" marL="0" rtl="0" algn="l">
              <a:spcBef>
                <a:spcPts val="0"/>
              </a:spcBef>
              <a:spcAft>
                <a:spcPts val="0"/>
              </a:spcAft>
              <a:buNone/>
            </a:pPr>
            <a:r>
              <a:rPr b="1" lang="en" sz="1200">
                <a:solidFill>
                  <a:schemeClr val="dk1"/>
                </a:solidFill>
                <a:latin typeface="Lexend"/>
                <a:ea typeface="Lexend"/>
                <a:cs typeface="Lexend"/>
                <a:sym typeface="Lexend"/>
              </a:rPr>
              <a:t>	</a:t>
            </a:r>
            <a:endParaRPr b="1" sz="1200">
              <a:solidFill>
                <a:schemeClr val="dk1"/>
              </a:solidFill>
              <a:latin typeface="Lexend"/>
              <a:ea typeface="Lexend"/>
              <a:cs typeface="Lexend"/>
              <a:sym typeface="Lexend"/>
            </a:endParaRPr>
          </a:p>
          <a:p>
            <a:pPr indent="0" lvl="0" marL="0" rtl="0" algn="l">
              <a:spcBef>
                <a:spcPts val="0"/>
              </a:spcBef>
              <a:spcAft>
                <a:spcPts val="0"/>
              </a:spcAft>
              <a:buNone/>
            </a:pPr>
            <a:r>
              <a:rPr b="1" lang="en" sz="1200">
                <a:solidFill>
                  <a:schemeClr val="dk1"/>
                </a:solidFill>
                <a:latin typeface="Lexend"/>
                <a:ea typeface="Lexend"/>
                <a:cs typeface="Lexend"/>
                <a:sym typeface="Lexend"/>
              </a:rPr>
              <a:t>95% CI = [-3.9, 12.0] </a:t>
            </a:r>
            <a:endParaRPr b="1" sz="1200">
              <a:solidFill>
                <a:schemeClr val="dk1"/>
              </a:solidFill>
              <a:latin typeface="Lexend"/>
              <a:ea typeface="Lexend"/>
              <a:cs typeface="Lexend"/>
              <a:sym typeface="Lexend"/>
            </a:endParaRPr>
          </a:p>
          <a:p>
            <a:pPr indent="0" lvl="0" marL="0" rtl="0" algn="l">
              <a:spcBef>
                <a:spcPts val="0"/>
              </a:spcBef>
              <a:spcAft>
                <a:spcPts val="0"/>
              </a:spcAft>
              <a:buNone/>
            </a:pPr>
            <a:r>
              <a:t/>
            </a:r>
            <a:endParaRPr b="1" sz="1200">
              <a:solidFill>
                <a:schemeClr val="dk1"/>
              </a:solidFill>
              <a:latin typeface="Lexend"/>
              <a:ea typeface="Lexend"/>
              <a:cs typeface="Lexend"/>
              <a:sym typeface="Lexend"/>
            </a:endParaRPr>
          </a:p>
          <a:p>
            <a:pPr indent="0" lvl="0" marL="0" rtl="0" algn="l">
              <a:spcBef>
                <a:spcPts val="0"/>
              </a:spcBef>
              <a:spcAft>
                <a:spcPts val="0"/>
              </a:spcAft>
              <a:buNone/>
            </a:pPr>
            <a:r>
              <a:rPr b="1" lang="en" sz="1200">
                <a:solidFill>
                  <a:schemeClr val="dk1"/>
                </a:solidFill>
                <a:latin typeface="Lexend"/>
                <a:ea typeface="Lexend"/>
                <a:cs typeface="Lexend"/>
                <a:sym typeface="Lexend"/>
              </a:rPr>
              <a:t>Probability of directional relationship: </a:t>
            </a:r>
            <a:r>
              <a:rPr b="1" lang="en">
                <a:solidFill>
                  <a:schemeClr val="dk1"/>
                </a:solidFill>
                <a:latin typeface="Lexend"/>
                <a:ea typeface="Lexend"/>
                <a:cs typeface="Lexend"/>
                <a:sym typeface="Lexend"/>
              </a:rPr>
              <a:t>84%</a:t>
            </a:r>
            <a:endParaRPr b="1">
              <a:solidFill>
                <a:schemeClr val="dk1"/>
              </a:solidFill>
              <a:latin typeface="Lexend"/>
              <a:ea typeface="Lexend"/>
              <a:cs typeface="Lexend"/>
              <a:sym typeface="Lexend"/>
            </a:endParaRPr>
          </a:p>
        </p:txBody>
      </p:sp>
      <p:sp>
        <p:nvSpPr>
          <p:cNvPr id="624" name="Google Shape;624;p55"/>
          <p:cNvSpPr txBox="1"/>
          <p:nvPr/>
        </p:nvSpPr>
        <p:spPr>
          <a:xfrm>
            <a:off x="3415000" y="2645375"/>
            <a:ext cx="2029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exend"/>
                <a:ea typeface="Lexend"/>
                <a:cs typeface="Lexend"/>
                <a:sym typeface="Lexend"/>
              </a:rPr>
              <a:t>Murder Rate Increase</a:t>
            </a:r>
            <a:r>
              <a:rPr lang="en" sz="1200">
                <a:solidFill>
                  <a:schemeClr val="dk1"/>
                </a:solidFill>
                <a:latin typeface="Lexend"/>
                <a:ea typeface="Lexend"/>
                <a:cs typeface="Lexend"/>
                <a:sym typeface="Lexend"/>
              </a:rPr>
              <a:t>:</a:t>
            </a:r>
            <a:endParaRPr sz="1200">
              <a:solidFill>
                <a:schemeClr val="dk1"/>
              </a:solidFill>
              <a:latin typeface="Lexend"/>
              <a:ea typeface="Lexend"/>
              <a:cs typeface="Lexend"/>
              <a:sym typeface="Lexend"/>
            </a:endParaRPr>
          </a:p>
          <a:p>
            <a:pPr indent="0" lvl="0" marL="0" rtl="0" algn="l">
              <a:spcBef>
                <a:spcPts val="0"/>
              </a:spcBef>
              <a:spcAft>
                <a:spcPts val="0"/>
              </a:spcAft>
              <a:buNone/>
            </a:pPr>
            <a:r>
              <a:t/>
            </a:r>
            <a:endParaRPr sz="1200">
              <a:solidFill>
                <a:schemeClr val="dk1"/>
              </a:solidFill>
              <a:latin typeface="Lexend"/>
              <a:ea typeface="Lexend"/>
              <a:cs typeface="Lexend"/>
              <a:sym typeface="Lexend"/>
            </a:endParaRPr>
          </a:p>
          <a:p>
            <a:pPr indent="0" lvl="0" marL="0" rtl="0" algn="l">
              <a:spcBef>
                <a:spcPts val="0"/>
              </a:spcBef>
              <a:spcAft>
                <a:spcPts val="0"/>
              </a:spcAft>
              <a:buNone/>
            </a:pPr>
            <a:r>
              <a:rPr lang="en" sz="1200">
                <a:solidFill>
                  <a:schemeClr val="dk1"/>
                </a:solidFill>
                <a:latin typeface="Lexend"/>
                <a:ea typeface="Lexend"/>
                <a:cs typeface="Lexend"/>
                <a:sym typeface="Lexend"/>
              </a:rPr>
              <a:t>95% CI = [-0.21, 0.32]</a:t>
            </a:r>
            <a:endParaRPr sz="1200">
              <a:solidFill>
                <a:schemeClr val="dk1"/>
              </a:solidFill>
              <a:latin typeface="Lexend"/>
              <a:ea typeface="Lexend"/>
              <a:cs typeface="Lexend"/>
              <a:sym typeface="Lexend"/>
            </a:endParaRPr>
          </a:p>
          <a:p>
            <a:pPr indent="0" lvl="0" marL="0" rtl="0" algn="l">
              <a:spcBef>
                <a:spcPts val="0"/>
              </a:spcBef>
              <a:spcAft>
                <a:spcPts val="0"/>
              </a:spcAft>
              <a:buNone/>
            </a:pPr>
            <a:r>
              <a:t/>
            </a:r>
            <a:endParaRPr sz="1200">
              <a:solidFill>
                <a:schemeClr val="dk1"/>
              </a:solidFill>
              <a:latin typeface="Lexend"/>
              <a:ea typeface="Lexend"/>
              <a:cs typeface="Lexend"/>
              <a:sym typeface="Lexend"/>
            </a:endParaRPr>
          </a:p>
          <a:p>
            <a:pPr indent="0" lvl="0" marL="0" rtl="0" algn="l">
              <a:spcBef>
                <a:spcPts val="0"/>
              </a:spcBef>
              <a:spcAft>
                <a:spcPts val="0"/>
              </a:spcAft>
              <a:buNone/>
            </a:pPr>
            <a:r>
              <a:rPr lang="en" sz="1200">
                <a:solidFill>
                  <a:schemeClr val="dk1"/>
                </a:solidFill>
                <a:latin typeface="Lexend"/>
                <a:ea typeface="Lexend"/>
                <a:cs typeface="Lexend"/>
                <a:sym typeface="Lexend"/>
              </a:rPr>
              <a:t>Probability of directional relationship: only </a:t>
            </a:r>
            <a:r>
              <a:rPr i="1" lang="en" sz="1800">
                <a:solidFill>
                  <a:schemeClr val="dk1"/>
                </a:solidFill>
                <a:latin typeface="Lexend"/>
                <a:ea typeface="Lexend"/>
                <a:cs typeface="Lexend"/>
                <a:sym typeface="Lexend"/>
              </a:rPr>
              <a:t>51%</a:t>
            </a:r>
            <a:endParaRPr i="1" sz="1800">
              <a:solidFill>
                <a:schemeClr val="dk1"/>
              </a:solidFill>
              <a:latin typeface="Lexend"/>
              <a:ea typeface="Lexend"/>
              <a:cs typeface="Lexend"/>
              <a:sym typeface="Lexend"/>
            </a:endParaRPr>
          </a:p>
          <a:p>
            <a:pPr indent="0" lvl="0" marL="0" rtl="0" algn="l">
              <a:spcBef>
                <a:spcPts val="0"/>
              </a:spcBef>
              <a:spcAft>
                <a:spcPts val="0"/>
              </a:spcAft>
              <a:buNone/>
            </a:pPr>
            <a:r>
              <a:rPr i="1" lang="en" sz="1200">
                <a:solidFill>
                  <a:schemeClr val="dk1"/>
                </a:solidFill>
                <a:latin typeface="Lexend"/>
                <a:ea typeface="Lexend"/>
                <a:cs typeface="Lexend"/>
                <a:sym typeface="Lexend"/>
              </a:rPr>
              <a:t>(i.e. a coin flip)</a:t>
            </a:r>
            <a:endParaRPr i="1" sz="1200">
              <a:solidFill>
                <a:schemeClr val="dk1"/>
              </a:solidFill>
              <a:latin typeface="Lexend"/>
              <a:ea typeface="Lexend"/>
              <a:cs typeface="Lexend"/>
              <a:sym typeface="Lexend"/>
            </a:endParaRPr>
          </a:p>
        </p:txBody>
      </p:sp>
      <p:pic>
        <p:nvPicPr>
          <p:cNvPr id="625" name="Google Shape;625;p55"/>
          <p:cNvPicPr preferRelativeResize="0"/>
          <p:nvPr/>
        </p:nvPicPr>
        <p:blipFill>
          <a:blip r:embed="rId3">
            <a:alphaModFix/>
          </a:blip>
          <a:stretch>
            <a:fillRect/>
          </a:stretch>
        </p:blipFill>
        <p:spPr>
          <a:xfrm>
            <a:off x="5990566" y="1573500"/>
            <a:ext cx="3001900" cy="2166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6"/>
          <p:cNvSpPr txBox="1"/>
          <p:nvPr>
            <p:ph idx="1" type="body"/>
          </p:nvPr>
        </p:nvSpPr>
        <p:spPr>
          <a:xfrm>
            <a:off x="298300" y="1370375"/>
            <a:ext cx="5646900" cy="17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 murder rate increase hypothesis folded quickly under pressure from the resampling (bootstrapping), the overall crime rate continued to show promise.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permutation test allows us to evaluate the null hypothesis by reshuffling the data randomly between both conditions; in this case: full moon vs. other.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“If we shuffle this data 100,000 times, how often would we observe an effect this strong purely by random chance?” </a:t>
            </a:r>
            <a:r>
              <a:rPr lang="en"/>
              <a:t>We did this.</a:t>
            </a:r>
            <a:endParaRPr/>
          </a:p>
          <a:p>
            <a:pPr indent="0" lvl="0" marL="0" rtl="0" algn="l">
              <a:spcBef>
                <a:spcPts val="0"/>
              </a:spcBef>
              <a:spcAft>
                <a:spcPts val="0"/>
              </a:spcAft>
              <a:buNone/>
            </a:pPr>
            <a:r>
              <a:t/>
            </a:r>
            <a:endParaRPr/>
          </a:p>
          <a:p>
            <a:pPr indent="457200" lvl="0" marL="0" rtl="0" algn="l">
              <a:spcBef>
                <a:spcPts val="0"/>
              </a:spcBef>
              <a:spcAft>
                <a:spcPts val="0"/>
              </a:spcAft>
              <a:buNone/>
            </a:pPr>
            <a:r>
              <a:rPr b="1" lang="en" sz="1500"/>
              <a:t>The answer? </a:t>
            </a:r>
            <a:r>
              <a:rPr b="1" lang="en" sz="1700"/>
              <a:t>33% of the time</a:t>
            </a:r>
            <a:endParaRPr b="1" sz="1700"/>
          </a:p>
          <a:p>
            <a:pPr indent="457200" lvl="0" marL="0" rtl="0" algn="l">
              <a:spcBef>
                <a:spcPts val="0"/>
              </a:spcBef>
              <a:spcAft>
                <a:spcPts val="0"/>
              </a:spcAft>
              <a:buNone/>
            </a:pPr>
            <a:r>
              <a:t/>
            </a:r>
            <a:endParaRPr/>
          </a:p>
          <a:p>
            <a:pPr indent="457200" lvl="0" marL="0" rtl="0" algn="l">
              <a:spcBef>
                <a:spcPts val="0"/>
              </a:spcBef>
              <a:spcAft>
                <a:spcPts val="0"/>
              </a:spcAft>
              <a:buNone/>
            </a:pPr>
            <a:r>
              <a:rPr lang="en"/>
              <a:t>Conclusion: This finding is not statistically significant.</a:t>
            </a:r>
            <a:endParaRPr/>
          </a:p>
        </p:txBody>
      </p:sp>
      <p:sp>
        <p:nvSpPr>
          <p:cNvPr id="631" name="Google Shape;631;p56"/>
          <p:cNvSpPr txBox="1"/>
          <p:nvPr>
            <p:ph type="title"/>
          </p:nvPr>
        </p:nvSpPr>
        <p:spPr>
          <a:xfrm>
            <a:off x="279185" y="338025"/>
            <a:ext cx="5562300" cy="67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Permutation Test (P-Value)</a:t>
            </a:r>
            <a:endParaRPr/>
          </a:p>
        </p:txBody>
      </p:sp>
      <p:pic>
        <p:nvPicPr>
          <p:cNvPr id="632" name="Google Shape;632;p56"/>
          <p:cNvPicPr preferRelativeResize="0"/>
          <p:nvPr/>
        </p:nvPicPr>
        <p:blipFill>
          <a:blip r:embed="rId3">
            <a:alphaModFix/>
          </a:blip>
          <a:stretch>
            <a:fillRect/>
          </a:stretch>
        </p:blipFill>
        <p:spPr>
          <a:xfrm>
            <a:off x="6090600" y="1551975"/>
            <a:ext cx="2894002" cy="22330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7"/>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638" name="Google Shape;638;p57"/>
          <p:cNvSpPr txBox="1"/>
          <p:nvPr>
            <p:ph idx="4294967295" type="body"/>
          </p:nvPr>
        </p:nvSpPr>
        <p:spPr>
          <a:xfrm>
            <a:off x="298300" y="1370375"/>
            <a:ext cx="7763100" cy="3314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a:t>O</a:t>
            </a:r>
            <a:r>
              <a:rPr b="1" lang="en"/>
              <a:t>verall: Mean, Ratios, Statistical, Confidence Interval analyses all indicate a LOW to NO relationship between Erratic Behaviors (Crime &amp; Traffic incidents) and Moon Phases</a:t>
            </a:r>
            <a:r>
              <a:rPr b="1" lang="en"/>
              <a:t> </a:t>
            </a:r>
            <a:br>
              <a:rPr b="1" lang="en"/>
            </a:br>
            <a:endParaRPr b="1"/>
          </a:p>
          <a:p>
            <a:pPr indent="-304800" lvl="0" marL="457200" rtl="0" algn="l">
              <a:spcBef>
                <a:spcPts val="0"/>
              </a:spcBef>
              <a:spcAft>
                <a:spcPts val="0"/>
              </a:spcAft>
              <a:buSzPts val="1200"/>
              <a:buChar char="●"/>
            </a:pPr>
            <a:r>
              <a:rPr b="1" lang="en"/>
              <a:t>Null Hypothesis proved:</a:t>
            </a:r>
            <a:endParaRPr b="1"/>
          </a:p>
          <a:p>
            <a:pPr indent="-304800" lvl="1" marL="914400" rtl="0" algn="l">
              <a:spcBef>
                <a:spcPts val="0"/>
              </a:spcBef>
              <a:spcAft>
                <a:spcPts val="0"/>
              </a:spcAft>
              <a:buSzPts val="1200"/>
              <a:buChar char="○"/>
            </a:pPr>
            <a:r>
              <a:rPr b="1" lang="en"/>
              <a:t>Full Moon Crimes / Divided by / Other Moon </a:t>
            </a:r>
            <a:r>
              <a:rPr b="1" lang="en"/>
              <a:t>Phase</a:t>
            </a:r>
            <a:r>
              <a:rPr b="1" lang="en"/>
              <a:t> Crime rates:</a:t>
            </a:r>
            <a:endParaRPr b="1"/>
          </a:p>
          <a:p>
            <a:pPr indent="-304800" lvl="2" marL="1371600" rtl="0" algn="l">
              <a:spcBef>
                <a:spcPts val="0"/>
              </a:spcBef>
              <a:spcAft>
                <a:spcPts val="0"/>
              </a:spcAft>
              <a:buSzPts val="1200"/>
              <a:buChar char="■"/>
            </a:pPr>
            <a:r>
              <a:rPr lang="en"/>
              <a:t>Tendency</a:t>
            </a:r>
            <a:r>
              <a:rPr lang="en"/>
              <a:t> </a:t>
            </a:r>
            <a:r>
              <a:rPr lang="en"/>
              <a:t>towards</a:t>
            </a:r>
            <a:r>
              <a:rPr lang="en"/>
              <a:t> ‘1.0’ indicating LOW correlation</a:t>
            </a:r>
            <a:br>
              <a:rPr lang="en"/>
            </a:br>
            <a:endParaRPr/>
          </a:p>
          <a:p>
            <a:pPr indent="-304800" lvl="0" marL="457200" rtl="0" algn="l">
              <a:spcBef>
                <a:spcPts val="0"/>
              </a:spcBef>
              <a:spcAft>
                <a:spcPts val="0"/>
              </a:spcAft>
              <a:buSzPts val="1200"/>
              <a:buChar char="●"/>
            </a:pPr>
            <a:r>
              <a:rPr b="1" lang="en"/>
              <a:t>P</a:t>
            </a:r>
            <a:r>
              <a:rPr b="1" lang="en"/>
              <a:t>ermutation test Indicates 33% chance when Moon phases are  compared </a:t>
            </a:r>
            <a:br>
              <a:rPr b="1" lang="en"/>
            </a:br>
            <a:endParaRPr b="1"/>
          </a:p>
          <a:p>
            <a:pPr indent="-304800" lvl="0" marL="457200" rtl="0" algn="l">
              <a:spcBef>
                <a:spcPts val="0"/>
              </a:spcBef>
              <a:spcAft>
                <a:spcPts val="0"/>
              </a:spcAft>
              <a:buSzPts val="1200"/>
              <a:buChar char="●"/>
            </a:pPr>
            <a:r>
              <a:rPr b="1" lang="en"/>
              <a:t>Lessons Learned:</a:t>
            </a:r>
            <a:endParaRPr b="1"/>
          </a:p>
          <a:p>
            <a:pPr indent="-304800" lvl="1" marL="914400" rtl="0" algn="l">
              <a:spcBef>
                <a:spcPts val="0"/>
              </a:spcBef>
              <a:spcAft>
                <a:spcPts val="0"/>
              </a:spcAft>
              <a:buSzPts val="1200"/>
              <a:buChar char="○"/>
            </a:pPr>
            <a:r>
              <a:rPr b="1" lang="en"/>
              <a:t>Disparate data and small datasets can skew results</a:t>
            </a:r>
            <a:endParaRPr b="1"/>
          </a:p>
          <a:p>
            <a:pPr indent="-304800" lvl="1" marL="914400" rtl="0" algn="l">
              <a:spcBef>
                <a:spcPts val="0"/>
              </a:spcBef>
              <a:spcAft>
                <a:spcPts val="0"/>
              </a:spcAft>
              <a:buSzPts val="1200"/>
              <a:buChar char="○"/>
            </a:pPr>
            <a:r>
              <a:rPr b="1" lang="en"/>
              <a:t>Unexpected patterns emerge and deserve additional research &amp; validation</a:t>
            </a:r>
            <a:br>
              <a:rPr b="1" lang="en"/>
            </a:br>
            <a:endParaRPr b="1"/>
          </a:p>
          <a:p>
            <a:pPr indent="-304800" lvl="0" marL="457200" rtl="0" algn="l">
              <a:spcBef>
                <a:spcPts val="0"/>
              </a:spcBef>
              <a:spcAft>
                <a:spcPts val="0"/>
              </a:spcAft>
              <a:buSzPts val="1200"/>
              <a:buChar char="●"/>
            </a:pPr>
            <a:r>
              <a:rPr b="1" lang="en"/>
              <a:t>Opportunities exist for data mining with municipalities, regional service providers</a:t>
            </a:r>
            <a:endParaRPr b="1"/>
          </a:p>
          <a:p>
            <a:pPr indent="-304800" lvl="1" marL="914400" rtl="0" algn="l">
              <a:spcBef>
                <a:spcPts val="0"/>
              </a:spcBef>
              <a:spcAft>
                <a:spcPts val="0"/>
              </a:spcAft>
              <a:buSzPts val="1200"/>
              <a:buChar char="○"/>
            </a:pPr>
            <a:r>
              <a:rPr b="1" lang="en"/>
              <a:t>Lunar Madness team is available for contract.  Our team can hit the ground running with several models to plug in local and regional data to uncover statistical correlations that may save money, resources and lives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45720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8"/>
          <p:cNvSpPr txBox="1"/>
          <p:nvPr>
            <p:ph type="title"/>
          </p:nvPr>
        </p:nvSpPr>
        <p:spPr>
          <a:xfrm>
            <a:off x="1172300" y="1208200"/>
            <a:ext cx="3146100" cy="1639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Q&amp;A</a:t>
            </a:r>
            <a:endParaRPr/>
          </a:p>
        </p:txBody>
      </p:sp>
      <p:sp>
        <p:nvSpPr>
          <p:cNvPr id="644" name="Google Shape;644;p58"/>
          <p:cNvSpPr txBox="1"/>
          <p:nvPr>
            <p:ph idx="2" type="title"/>
          </p:nvPr>
        </p:nvSpPr>
        <p:spPr>
          <a:xfrm>
            <a:off x="4316875" y="2841575"/>
            <a:ext cx="1052100" cy="1086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t>
            </a:r>
            <a:endParaRPr/>
          </a:p>
        </p:txBody>
      </p:sp>
      <p:sp>
        <p:nvSpPr>
          <p:cNvPr id="645" name="Google Shape;645;p5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9"/>
          <p:cNvSpPr txBox="1"/>
          <p:nvPr>
            <p:ph idx="1" type="body"/>
          </p:nvPr>
        </p:nvSpPr>
        <p:spPr>
          <a:xfrm>
            <a:off x="1694400" y="1208200"/>
            <a:ext cx="5755200" cy="35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 SOURCES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Moon Data</a:t>
            </a:r>
            <a:endParaRPr b="1"/>
          </a:p>
          <a:p>
            <a:pPr indent="-304800" lvl="0" marL="457200" rtl="0" algn="l">
              <a:spcBef>
                <a:spcPts val="0"/>
              </a:spcBef>
              <a:spcAft>
                <a:spcPts val="0"/>
              </a:spcAft>
              <a:buClr>
                <a:srgbClr val="0000FF"/>
              </a:buClr>
              <a:buSzPts val="1200"/>
              <a:buChar char="-"/>
            </a:pPr>
            <a:r>
              <a:rPr b="1" lang="en" u="sng">
                <a:solidFill>
                  <a:srgbClr val="0000FF"/>
                </a:solidFill>
                <a:hlinkClick r:id="rId3">
                  <a:extLst>
                    <a:ext uri="{A12FA001-AC4F-418D-AE19-62706E023703}">
                      <ahyp:hlinkClr val="tx"/>
                    </a:ext>
                  </a:extLst>
                </a:hlinkClick>
              </a:rPr>
              <a:t>US Naval Observatory</a:t>
            </a:r>
            <a:endParaRPr b="1">
              <a:solidFill>
                <a:srgbClr val="0000FF"/>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Metropolitan Cities | Crime Data</a:t>
            </a:r>
            <a:endParaRPr b="1"/>
          </a:p>
          <a:p>
            <a:pPr indent="-304800" lvl="0" marL="457200" rtl="0" algn="l">
              <a:spcBef>
                <a:spcPts val="0"/>
              </a:spcBef>
              <a:spcAft>
                <a:spcPts val="0"/>
              </a:spcAft>
              <a:buClr>
                <a:srgbClr val="0000FF"/>
              </a:buClr>
              <a:buSzPts val="1200"/>
              <a:buChar char="-"/>
            </a:pPr>
            <a:r>
              <a:rPr b="1" lang="en" u="sng">
                <a:solidFill>
                  <a:srgbClr val="0000FF"/>
                </a:solidFill>
                <a:hlinkClick r:id="rId4">
                  <a:extLst>
                    <a:ext uri="{A12FA001-AC4F-418D-AE19-62706E023703}">
                      <ahyp:hlinkClr val="tx"/>
                    </a:ext>
                  </a:extLst>
                </a:hlinkClick>
              </a:rPr>
              <a:t>Los Angeles</a:t>
            </a:r>
            <a:endParaRPr b="1">
              <a:solidFill>
                <a:srgbClr val="0000FF"/>
              </a:solidFill>
            </a:endParaRPr>
          </a:p>
          <a:p>
            <a:pPr indent="-304800" lvl="0" marL="457200" rtl="0" algn="l">
              <a:spcBef>
                <a:spcPts val="0"/>
              </a:spcBef>
              <a:spcAft>
                <a:spcPts val="0"/>
              </a:spcAft>
              <a:buSzPts val="1200"/>
              <a:buChar char="-"/>
            </a:pPr>
            <a:r>
              <a:rPr b="1" lang="en" u="sng">
                <a:solidFill>
                  <a:srgbClr val="0000FF"/>
                </a:solidFill>
                <a:hlinkClick r:id="rId5">
                  <a:extLst>
                    <a:ext uri="{A12FA001-AC4F-418D-AE19-62706E023703}">
                      <ahyp:hlinkClr val="tx"/>
                    </a:ext>
                  </a:extLst>
                </a:hlinkClick>
              </a:rPr>
              <a:t>Houston</a:t>
            </a:r>
            <a:endParaRPr b="1"/>
          </a:p>
          <a:p>
            <a:pPr indent="-304800" lvl="0" marL="457200" rtl="0" algn="l">
              <a:spcBef>
                <a:spcPts val="0"/>
              </a:spcBef>
              <a:spcAft>
                <a:spcPts val="0"/>
              </a:spcAft>
              <a:buClr>
                <a:srgbClr val="0000FF"/>
              </a:buClr>
              <a:buSzPts val="1200"/>
              <a:buChar char="-"/>
            </a:pPr>
            <a:r>
              <a:rPr b="1" lang="en" u="sng">
                <a:solidFill>
                  <a:srgbClr val="0000FF"/>
                </a:solidFill>
                <a:hlinkClick r:id="rId6">
                  <a:extLst>
                    <a:ext uri="{A12FA001-AC4F-418D-AE19-62706E023703}">
                      <ahyp:hlinkClr val="tx"/>
                    </a:ext>
                  </a:extLst>
                </a:hlinkClick>
              </a:rPr>
              <a:t>Chicago</a:t>
            </a:r>
            <a:endParaRPr b="1">
              <a:solidFill>
                <a:srgbClr val="0000FF"/>
              </a:solidFill>
            </a:endParaRPr>
          </a:p>
          <a:p>
            <a:pPr indent="-304800" lvl="0" marL="457200" rtl="0" algn="l">
              <a:spcBef>
                <a:spcPts val="0"/>
              </a:spcBef>
              <a:spcAft>
                <a:spcPts val="0"/>
              </a:spcAft>
              <a:buSzPts val="1200"/>
              <a:buChar char="-"/>
            </a:pPr>
            <a:r>
              <a:rPr b="1" lang="en"/>
              <a:t>Denver</a:t>
            </a:r>
            <a:endParaRPr b="1"/>
          </a:p>
          <a:p>
            <a:pPr indent="-304800" lvl="0" marL="457200" rtl="0" algn="l">
              <a:spcBef>
                <a:spcPts val="0"/>
              </a:spcBef>
              <a:spcAft>
                <a:spcPts val="0"/>
              </a:spcAft>
              <a:buSzPts val="1200"/>
              <a:buChar char="-"/>
            </a:pPr>
            <a:r>
              <a:rPr b="1" lang="en"/>
              <a:t>Austin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Traffic Violation Data</a:t>
            </a:r>
            <a:endParaRPr b="1"/>
          </a:p>
          <a:p>
            <a:pPr indent="-304800" lvl="0" marL="457200" rtl="0" algn="l">
              <a:spcBef>
                <a:spcPts val="0"/>
              </a:spcBef>
              <a:spcAft>
                <a:spcPts val="0"/>
              </a:spcAft>
              <a:buSzPts val="1200"/>
              <a:buChar char="-"/>
            </a:pPr>
            <a:r>
              <a:rPr b="1" lang="en" u="sng">
                <a:solidFill>
                  <a:srgbClr val="0000FF"/>
                </a:solidFill>
                <a:hlinkClick r:id="rId7">
                  <a:extLst>
                    <a:ext uri="{A12FA001-AC4F-418D-AE19-62706E023703}">
                      <ahyp:hlinkClr val="tx"/>
                    </a:ext>
                  </a:extLst>
                </a:hlinkClick>
              </a:rPr>
              <a:t>Maryland</a:t>
            </a:r>
            <a:endParaRPr b="1"/>
          </a:p>
        </p:txBody>
      </p:sp>
      <p:sp>
        <p:nvSpPr>
          <p:cNvPr id="651" name="Google Shape;651;p59"/>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2"/>
          <p:cNvSpPr txBox="1"/>
          <p:nvPr>
            <p:ph type="title"/>
          </p:nvPr>
        </p:nvSpPr>
        <p:spPr>
          <a:xfrm>
            <a:off x="279178" y="338025"/>
            <a:ext cx="40395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Howlers</a:t>
            </a:r>
            <a:endParaRPr/>
          </a:p>
        </p:txBody>
      </p:sp>
      <p:sp>
        <p:nvSpPr>
          <p:cNvPr id="474" name="Google Shape;474;p4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75" name="Google Shape;475;p42"/>
          <p:cNvSpPr txBox="1"/>
          <p:nvPr>
            <p:ph idx="1" type="body"/>
          </p:nvPr>
        </p:nvSpPr>
        <p:spPr>
          <a:xfrm>
            <a:off x="308541" y="1431975"/>
            <a:ext cx="1688400" cy="18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Sheila Mathews</a:t>
            </a:r>
            <a:endParaRPr/>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Data </a:t>
            </a:r>
            <a:r>
              <a:rPr lang="en" sz="1100"/>
              <a:t>Engineer</a:t>
            </a:r>
            <a:endParaRPr sz="1100"/>
          </a:p>
          <a:p>
            <a:pPr indent="-298450" lvl="0" marL="457200" rtl="0" algn="l">
              <a:spcBef>
                <a:spcPts val="0"/>
              </a:spcBef>
              <a:spcAft>
                <a:spcPts val="0"/>
              </a:spcAft>
              <a:buSzPts val="1100"/>
              <a:buChar char="-"/>
            </a:pPr>
            <a:r>
              <a:rPr lang="en" sz="1100"/>
              <a:t>Research </a:t>
            </a:r>
            <a:endParaRPr sz="1100"/>
          </a:p>
          <a:p>
            <a:pPr indent="-298450" lvl="0" marL="457200" rtl="0" algn="l">
              <a:spcBef>
                <a:spcPts val="0"/>
              </a:spcBef>
              <a:spcAft>
                <a:spcPts val="0"/>
              </a:spcAft>
              <a:buSzPts val="1100"/>
              <a:buChar char="-"/>
            </a:pPr>
            <a:r>
              <a:rPr lang="en" sz="1100"/>
              <a:t>Data Preparation &amp; Cleansing</a:t>
            </a:r>
            <a:endParaRPr sz="1100"/>
          </a:p>
          <a:p>
            <a:pPr indent="-298450" lvl="0" marL="457200" rtl="0" algn="l">
              <a:spcBef>
                <a:spcPts val="0"/>
              </a:spcBef>
              <a:spcAft>
                <a:spcPts val="0"/>
              </a:spcAft>
              <a:buSzPts val="1100"/>
              <a:buChar char="-"/>
            </a:pPr>
            <a:r>
              <a:rPr lang="en" sz="1100"/>
              <a:t>Documentation</a:t>
            </a:r>
            <a:r>
              <a:rPr lang="en" sz="1100"/>
              <a:t> </a:t>
            </a:r>
            <a:endParaRPr sz="1100"/>
          </a:p>
        </p:txBody>
      </p:sp>
      <p:sp>
        <p:nvSpPr>
          <p:cNvPr id="476" name="Google Shape;476;p42"/>
          <p:cNvSpPr txBox="1"/>
          <p:nvPr>
            <p:ph idx="4" type="body"/>
          </p:nvPr>
        </p:nvSpPr>
        <p:spPr>
          <a:xfrm>
            <a:off x="2028252" y="1431975"/>
            <a:ext cx="1688400" cy="18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Raymond Stover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sz="1100"/>
              <a:t>Project Manager</a:t>
            </a:r>
            <a:endParaRPr sz="1100"/>
          </a:p>
          <a:p>
            <a:pPr indent="-298450" lvl="0" marL="457200" rtl="0" algn="l">
              <a:spcBef>
                <a:spcPts val="0"/>
              </a:spcBef>
              <a:spcAft>
                <a:spcPts val="0"/>
              </a:spcAft>
              <a:buSzPts val="1100"/>
              <a:buChar char="-"/>
            </a:pPr>
            <a:r>
              <a:rPr lang="en" sz="1100"/>
              <a:t>Data Analyst</a:t>
            </a:r>
            <a:endParaRPr sz="1100"/>
          </a:p>
          <a:p>
            <a:pPr indent="-298450" lvl="0" marL="457200" rtl="0" algn="l">
              <a:spcBef>
                <a:spcPts val="0"/>
              </a:spcBef>
              <a:spcAft>
                <a:spcPts val="0"/>
              </a:spcAft>
              <a:buSzPts val="1100"/>
              <a:buChar char="-"/>
            </a:pPr>
            <a:r>
              <a:rPr lang="en" sz="1100"/>
              <a:t>Documentation</a:t>
            </a:r>
            <a:endParaRPr sz="1100"/>
          </a:p>
          <a:p>
            <a:pPr indent="-298450" lvl="0" marL="457200" rtl="0" algn="l">
              <a:spcBef>
                <a:spcPts val="0"/>
              </a:spcBef>
              <a:spcAft>
                <a:spcPts val="0"/>
              </a:spcAft>
              <a:buSzPts val="1100"/>
              <a:buChar char="-"/>
            </a:pPr>
            <a:r>
              <a:rPr lang="en" sz="1100"/>
              <a:t>Quality Assurance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477" name="Google Shape;477;p42"/>
          <p:cNvSpPr txBox="1"/>
          <p:nvPr>
            <p:ph idx="5" type="body"/>
          </p:nvPr>
        </p:nvSpPr>
        <p:spPr>
          <a:xfrm>
            <a:off x="3727958" y="1431975"/>
            <a:ext cx="1688400" cy="18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Brady</a:t>
            </a:r>
            <a:r>
              <a:rPr lang="en"/>
              <a: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sz="1100"/>
              <a:t>Data Scientist</a:t>
            </a:r>
            <a:endParaRPr sz="1100"/>
          </a:p>
          <a:p>
            <a:pPr indent="-298450" lvl="0" marL="457200" rtl="0" algn="l">
              <a:spcBef>
                <a:spcPts val="0"/>
              </a:spcBef>
              <a:spcAft>
                <a:spcPts val="0"/>
              </a:spcAft>
              <a:buSzPts val="1100"/>
              <a:buChar char="-"/>
            </a:pPr>
            <a:r>
              <a:rPr lang="en" sz="1100"/>
              <a:t>Statistics &amp;</a:t>
            </a:r>
            <a:br>
              <a:rPr lang="en" sz="1100"/>
            </a:br>
            <a:r>
              <a:rPr lang="en" sz="1100"/>
              <a:t>Visualizations</a:t>
            </a:r>
            <a:endParaRPr sz="1100"/>
          </a:p>
          <a:p>
            <a:pPr indent="-298450" lvl="0" marL="457200" rtl="0" algn="l">
              <a:spcBef>
                <a:spcPts val="0"/>
              </a:spcBef>
              <a:spcAft>
                <a:spcPts val="0"/>
              </a:spcAft>
              <a:buSzPts val="1100"/>
              <a:buChar char="-"/>
            </a:pPr>
            <a:r>
              <a:rPr lang="en" sz="1100"/>
              <a:t>Normalizations </a:t>
            </a:r>
            <a:endParaRPr sz="1100"/>
          </a:p>
          <a:p>
            <a:pPr indent="-298450" lvl="0" marL="457200" rtl="0" algn="l">
              <a:spcBef>
                <a:spcPts val="0"/>
              </a:spcBef>
              <a:spcAft>
                <a:spcPts val="0"/>
              </a:spcAft>
              <a:buSzPts val="1100"/>
              <a:buChar char="-"/>
            </a:pPr>
            <a:r>
              <a:rPr lang="en" sz="1100"/>
              <a:t>Data Analysis</a:t>
            </a:r>
            <a:endParaRPr sz="1100"/>
          </a:p>
          <a:p>
            <a:pPr indent="-298450" lvl="0" marL="457200" rtl="0" algn="l">
              <a:spcBef>
                <a:spcPts val="0"/>
              </a:spcBef>
              <a:spcAft>
                <a:spcPts val="0"/>
              </a:spcAft>
              <a:buSzPts val="1100"/>
              <a:buChar char="-"/>
            </a:pPr>
            <a:r>
              <a:rPr lang="en" sz="1100"/>
              <a:t>Presentation</a:t>
            </a:r>
            <a:endParaRPr sz="1100"/>
          </a:p>
        </p:txBody>
      </p:sp>
      <p:sp>
        <p:nvSpPr>
          <p:cNvPr id="478" name="Google Shape;478;p42"/>
          <p:cNvSpPr txBox="1"/>
          <p:nvPr>
            <p:ph idx="2" type="body"/>
          </p:nvPr>
        </p:nvSpPr>
        <p:spPr>
          <a:xfrm>
            <a:off x="5437643" y="1431975"/>
            <a:ext cx="1688400" cy="18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Zain Master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sz="1100"/>
              <a:t>Business Analysis</a:t>
            </a:r>
            <a:endParaRPr sz="1100"/>
          </a:p>
          <a:p>
            <a:pPr indent="-298450" lvl="0" marL="457200" rtl="0" algn="l">
              <a:spcBef>
                <a:spcPts val="0"/>
              </a:spcBef>
              <a:spcAft>
                <a:spcPts val="0"/>
              </a:spcAft>
              <a:buSzPts val="1100"/>
              <a:buChar char="-"/>
            </a:pPr>
            <a:r>
              <a:rPr lang="en" sz="1100"/>
              <a:t>Data Scientist</a:t>
            </a:r>
            <a:endParaRPr sz="1100"/>
          </a:p>
          <a:p>
            <a:pPr indent="-298450" lvl="0" marL="457200" rtl="0" algn="l">
              <a:spcBef>
                <a:spcPts val="0"/>
              </a:spcBef>
              <a:spcAft>
                <a:spcPts val="0"/>
              </a:spcAft>
              <a:buSzPts val="1100"/>
              <a:buChar char="-"/>
            </a:pPr>
            <a:r>
              <a:rPr lang="en" sz="1100"/>
              <a:t>Data Analysis</a:t>
            </a:r>
            <a:endParaRPr sz="1100"/>
          </a:p>
          <a:p>
            <a:pPr indent="-298450" lvl="0" marL="457200" rtl="0" algn="l">
              <a:spcBef>
                <a:spcPts val="0"/>
              </a:spcBef>
              <a:spcAft>
                <a:spcPts val="0"/>
              </a:spcAft>
              <a:buSzPts val="1100"/>
              <a:buChar char="-"/>
            </a:pPr>
            <a:r>
              <a:rPr lang="en" sz="1100"/>
              <a:t>Data Visualizations</a:t>
            </a:r>
            <a:endParaRPr sz="1100"/>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9" name="Google Shape;479;p42"/>
          <p:cNvSpPr txBox="1"/>
          <p:nvPr>
            <p:ph idx="2" type="body"/>
          </p:nvPr>
        </p:nvSpPr>
        <p:spPr>
          <a:xfrm>
            <a:off x="7147343" y="1431975"/>
            <a:ext cx="1688400" cy="18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Full Moon</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The main guy!</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pic>
        <p:nvPicPr>
          <p:cNvPr id="480" name="Google Shape;480;p42"/>
          <p:cNvPicPr preferRelativeResize="0"/>
          <p:nvPr/>
        </p:nvPicPr>
        <p:blipFill>
          <a:blip r:embed="rId3">
            <a:alphaModFix/>
          </a:blip>
          <a:stretch>
            <a:fillRect/>
          </a:stretch>
        </p:blipFill>
        <p:spPr>
          <a:xfrm>
            <a:off x="2005042" y="3322275"/>
            <a:ext cx="1688400" cy="1688400"/>
          </a:xfrm>
          <a:prstGeom prst="rect">
            <a:avLst/>
          </a:prstGeom>
          <a:noFill/>
          <a:ln>
            <a:noFill/>
          </a:ln>
        </p:spPr>
      </p:pic>
      <p:pic>
        <p:nvPicPr>
          <p:cNvPr id="481" name="Google Shape;481;p42"/>
          <p:cNvPicPr preferRelativeResize="0"/>
          <p:nvPr/>
        </p:nvPicPr>
        <p:blipFill>
          <a:blip r:embed="rId4">
            <a:alphaModFix/>
          </a:blip>
          <a:stretch>
            <a:fillRect/>
          </a:stretch>
        </p:blipFill>
        <p:spPr>
          <a:xfrm>
            <a:off x="5453213" y="3322275"/>
            <a:ext cx="1688400" cy="1688400"/>
          </a:xfrm>
          <a:prstGeom prst="rect">
            <a:avLst/>
          </a:prstGeom>
          <a:noFill/>
          <a:ln>
            <a:noFill/>
          </a:ln>
        </p:spPr>
      </p:pic>
      <p:pic>
        <p:nvPicPr>
          <p:cNvPr id="482" name="Google Shape;482;p42"/>
          <p:cNvPicPr preferRelativeResize="0"/>
          <p:nvPr/>
        </p:nvPicPr>
        <p:blipFill rotWithShape="1">
          <a:blip r:embed="rId5">
            <a:alphaModFix/>
          </a:blip>
          <a:srcRect b="4038" l="26007" r="26007" t="2038"/>
          <a:stretch/>
        </p:blipFill>
        <p:spPr>
          <a:xfrm>
            <a:off x="7147350" y="3322275"/>
            <a:ext cx="1688402" cy="1688400"/>
          </a:xfrm>
          <a:prstGeom prst="rect">
            <a:avLst/>
          </a:prstGeom>
          <a:noFill/>
          <a:ln>
            <a:noFill/>
          </a:ln>
        </p:spPr>
      </p:pic>
      <p:pic>
        <p:nvPicPr>
          <p:cNvPr id="483" name="Google Shape;483;p42"/>
          <p:cNvPicPr preferRelativeResize="0"/>
          <p:nvPr/>
        </p:nvPicPr>
        <p:blipFill rotWithShape="1">
          <a:blip r:embed="rId6">
            <a:alphaModFix/>
          </a:blip>
          <a:srcRect b="0" l="0" r="0" t="24998"/>
          <a:stretch/>
        </p:blipFill>
        <p:spPr>
          <a:xfrm>
            <a:off x="279175" y="3322275"/>
            <a:ext cx="1725876" cy="1688402"/>
          </a:xfrm>
          <a:prstGeom prst="rect">
            <a:avLst/>
          </a:prstGeom>
          <a:noFill/>
          <a:ln>
            <a:noFill/>
          </a:ln>
        </p:spPr>
      </p:pic>
      <p:pic>
        <p:nvPicPr>
          <p:cNvPr id="484" name="Google Shape;484;p42"/>
          <p:cNvPicPr preferRelativeResize="0"/>
          <p:nvPr/>
        </p:nvPicPr>
        <p:blipFill rotWithShape="1">
          <a:blip r:embed="rId7">
            <a:alphaModFix/>
          </a:blip>
          <a:srcRect b="20555" l="0" r="0" t="29077"/>
          <a:stretch/>
        </p:blipFill>
        <p:spPr>
          <a:xfrm>
            <a:off x="3722000" y="3322275"/>
            <a:ext cx="1725875" cy="1688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0"/>
          <p:cNvSpPr txBox="1"/>
          <p:nvPr>
            <p:ph idx="5" type="subTitle"/>
          </p:nvPr>
        </p:nvSpPr>
        <p:spPr>
          <a:xfrm>
            <a:off x="336530" y="1146922"/>
            <a:ext cx="3301500" cy="3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Moon vs. Other</a:t>
            </a:r>
            <a:endParaRPr/>
          </a:p>
        </p:txBody>
      </p:sp>
      <p:sp>
        <p:nvSpPr>
          <p:cNvPr id="657" name="Google Shape;657;p60"/>
          <p:cNvSpPr txBox="1"/>
          <p:nvPr>
            <p:ph idx="6" type="body"/>
          </p:nvPr>
        </p:nvSpPr>
        <p:spPr>
          <a:xfrm>
            <a:off x="349106" y="1458813"/>
            <a:ext cx="33015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Full moon = 10</a:t>
            </a:r>
            <a:endParaRPr/>
          </a:p>
          <a:p>
            <a:pPr indent="0" lvl="0" marL="0" rtl="0" algn="l">
              <a:spcBef>
                <a:spcPts val="0"/>
              </a:spcBef>
              <a:spcAft>
                <a:spcPts val="0"/>
              </a:spcAft>
              <a:buNone/>
            </a:pPr>
            <a:r>
              <a:rPr lang="en"/>
              <a:t>- Other phases = 0</a:t>
            </a:r>
            <a:endParaRPr/>
          </a:p>
          <a:p>
            <a:pPr indent="0" lvl="0" marL="0" rtl="0" algn="l">
              <a:spcBef>
                <a:spcPts val="0"/>
              </a:spcBef>
              <a:spcAft>
                <a:spcPts val="0"/>
              </a:spcAft>
              <a:buNone/>
            </a:pPr>
            <a:r>
              <a:rPr lang="en"/>
              <a:t>   (quarter moons, new moon)</a:t>
            </a:r>
            <a:endParaRPr/>
          </a:p>
        </p:txBody>
      </p:sp>
      <p:sp>
        <p:nvSpPr>
          <p:cNvPr id="658" name="Google Shape;658;p60"/>
          <p:cNvSpPr txBox="1"/>
          <p:nvPr>
            <p:ph idx="7" type="subTitle"/>
          </p:nvPr>
        </p:nvSpPr>
        <p:spPr>
          <a:xfrm>
            <a:off x="323945" y="3346542"/>
            <a:ext cx="3314400" cy="3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0"/>
          <p:cNvSpPr txBox="1"/>
          <p:nvPr>
            <p:ph idx="8" type="body"/>
          </p:nvPr>
        </p:nvSpPr>
        <p:spPr>
          <a:xfrm>
            <a:off x="336569" y="3658433"/>
            <a:ext cx="33144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0"/>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Moon Phase</a:t>
            </a:r>
            <a:endParaRPr/>
          </a:p>
        </p:txBody>
      </p:sp>
      <p:pic>
        <p:nvPicPr>
          <p:cNvPr id="661" name="Google Shape;661;p60"/>
          <p:cNvPicPr preferRelativeResize="0"/>
          <p:nvPr/>
        </p:nvPicPr>
        <p:blipFill>
          <a:blip r:embed="rId3">
            <a:alphaModFix/>
          </a:blip>
          <a:stretch>
            <a:fillRect/>
          </a:stretch>
        </p:blipFill>
        <p:spPr>
          <a:xfrm>
            <a:off x="323950" y="2379725"/>
            <a:ext cx="8851402" cy="24757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3"/>
          <p:cNvSpPr txBox="1"/>
          <p:nvPr>
            <p:ph idx="4"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Hypothesis</a:t>
            </a:r>
            <a:endParaRPr/>
          </a:p>
        </p:txBody>
      </p:sp>
      <p:sp>
        <p:nvSpPr>
          <p:cNvPr id="490" name="Google Shape;490;p43"/>
          <p:cNvSpPr txBox="1"/>
          <p:nvPr>
            <p:ph idx="1" type="subTitle"/>
          </p:nvPr>
        </p:nvSpPr>
        <p:spPr>
          <a:xfrm>
            <a:off x="4481951" y="1068225"/>
            <a:ext cx="43386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Lunar Lunacy Effect</a:t>
            </a:r>
            <a:endParaRPr/>
          </a:p>
        </p:txBody>
      </p:sp>
      <p:sp>
        <p:nvSpPr>
          <p:cNvPr id="491" name="Google Shape;491;p43"/>
          <p:cNvSpPr txBox="1"/>
          <p:nvPr>
            <p:ph idx="3" type="body"/>
          </p:nvPr>
        </p:nvSpPr>
        <p:spPr>
          <a:xfrm>
            <a:off x="4476125" y="1664853"/>
            <a:ext cx="4071300" cy="19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popular urban legend that the Full Moon causes people to behave erratically.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wanted to prove or disprove the lunar lunacy effect by comparing crime data against the full moon in major </a:t>
            </a:r>
            <a:r>
              <a:rPr lang="en"/>
              <a:t>metropolitan</a:t>
            </a:r>
            <a:r>
              <a:rPr lang="en"/>
              <a:t> cities and traffic violations on Full Moon Days.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2" name="Google Shape;492;p43"/>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93" name="Google Shape;493;p43"/>
          <p:cNvPicPr preferRelativeResize="0"/>
          <p:nvPr/>
        </p:nvPicPr>
        <p:blipFill>
          <a:blip r:embed="rId3">
            <a:alphaModFix/>
          </a:blip>
          <a:stretch>
            <a:fillRect/>
          </a:stretch>
        </p:blipFill>
        <p:spPr>
          <a:xfrm>
            <a:off x="292600" y="1068225"/>
            <a:ext cx="4171325" cy="3912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4"/>
          <p:cNvSpPr txBox="1"/>
          <p:nvPr>
            <p:ph idx="4294967295" type="sldNum"/>
          </p:nvPr>
        </p:nvSpPr>
        <p:spPr>
          <a:xfrm>
            <a:off x="8229913" y="311888"/>
            <a:ext cx="528900" cy="5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99" name="Google Shape;499;p44"/>
          <p:cNvSpPr txBox="1"/>
          <p:nvPr>
            <p:ph idx="1" type="body"/>
          </p:nvPr>
        </p:nvSpPr>
        <p:spPr>
          <a:xfrm>
            <a:off x="1705750" y="1223400"/>
            <a:ext cx="5755200" cy="20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exend SemiBold"/>
                <a:ea typeface="Lexend SemiBold"/>
                <a:cs typeface="Lexend SemiBold"/>
                <a:sym typeface="Lexend SemiBold"/>
              </a:rPr>
              <a:t>Hypothesis:</a:t>
            </a:r>
            <a:endParaRPr sz="2000">
              <a:latin typeface="Lexend SemiBold"/>
              <a:ea typeface="Lexend SemiBold"/>
              <a:cs typeface="Lexend SemiBold"/>
              <a:sym typeface="Lexend SemiBold"/>
            </a:endParaRPr>
          </a:p>
          <a:p>
            <a:pPr indent="0" lvl="0" marL="0" rtl="0" algn="l">
              <a:spcBef>
                <a:spcPts val="0"/>
              </a:spcBef>
              <a:spcAft>
                <a:spcPts val="0"/>
              </a:spcAft>
              <a:buNone/>
            </a:pPr>
            <a:r>
              <a:rPr lang="en" sz="1400"/>
              <a:t>Higher volume of erratic behavior should be observable on days with Full Moon.</a:t>
            </a:r>
            <a:endParaRPr sz="2200">
              <a:latin typeface="Lexend SemiBold"/>
              <a:ea typeface="Lexend SemiBold"/>
              <a:cs typeface="Lexend SemiBold"/>
              <a:sym typeface="Lexend SemiBold"/>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None/>
            </a:pPr>
            <a:r>
              <a:rPr i="1" lang="en" sz="1600">
                <a:latin typeface="Lexend SemiBold"/>
                <a:ea typeface="Lexend SemiBold"/>
                <a:cs typeface="Lexend SemiBold"/>
                <a:sym typeface="Lexend SemiBold"/>
              </a:rPr>
              <a:t>Erratic Behavior:</a:t>
            </a:r>
            <a:r>
              <a:rPr i="1" lang="en" sz="800"/>
              <a:t>  </a:t>
            </a:r>
            <a:r>
              <a:rPr i="1" lang="en"/>
              <a:t>Unpredictable, irregular, or inconsistent behavior that deviates from what is considered normal. It can include mood swings, impulsive actions, and exaggerated emotional responses. </a:t>
            </a:r>
            <a:r>
              <a:rPr i="1" lang="en"/>
              <a:t> </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500" name="Google Shape;500;p44"/>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 </a:t>
            </a:r>
            <a:endParaRPr/>
          </a:p>
        </p:txBody>
      </p:sp>
      <p:sp>
        <p:nvSpPr>
          <p:cNvPr id="501" name="Google Shape;501;p44"/>
          <p:cNvSpPr txBox="1"/>
          <p:nvPr>
            <p:ph idx="4294967295" type="sldNum"/>
          </p:nvPr>
        </p:nvSpPr>
        <p:spPr>
          <a:xfrm>
            <a:off x="8229913" y="311888"/>
            <a:ext cx="528900" cy="5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2" name="Google Shape;502;p4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3" name="Google Shape;503;p44"/>
          <p:cNvSpPr txBox="1"/>
          <p:nvPr>
            <p:ph idx="1" type="body"/>
          </p:nvPr>
        </p:nvSpPr>
        <p:spPr>
          <a:xfrm>
            <a:off x="1021625" y="3433675"/>
            <a:ext cx="69909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i="1" lang="en" sz="1600">
                <a:latin typeface="Lexend SemiBold"/>
                <a:ea typeface="Lexend SemiBold"/>
                <a:cs typeface="Lexend SemiBold"/>
                <a:sym typeface="Lexend SemiBold"/>
              </a:rPr>
              <a:t> </a:t>
            </a:r>
            <a:r>
              <a:rPr i="1" lang="en" sz="1600">
                <a:latin typeface="Lexend SemiBold"/>
                <a:ea typeface="Lexend SemiBold"/>
                <a:cs typeface="Lexend SemiBold"/>
                <a:sym typeface="Lexend SemiBold"/>
              </a:rPr>
              <a:t>Analogous</a:t>
            </a:r>
            <a:r>
              <a:rPr i="1" lang="en" sz="1600">
                <a:latin typeface="Lexend SemiBold"/>
                <a:ea typeface="Lexend SemiBold"/>
                <a:cs typeface="Lexend SemiBold"/>
                <a:sym typeface="Lexend SemiBold"/>
              </a:rPr>
              <a:t> dataset == Crime Data / Traffic Violations </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504" name="Google Shape;504;p44"/>
          <p:cNvSpPr txBox="1"/>
          <p:nvPr>
            <p:ph idx="1" type="body"/>
          </p:nvPr>
        </p:nvSpPr>
        <p:spPr>
          <a:xfrm>
            <a:off x="1460100" y="4058450"/>
            <a:ext cx="5755200" cy="4440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i="1" lang="en" sz="1600">
                <a:latin typeface="Lexend SemiBold"/>
                <a:ea typeface="Lexend SemiBold"/>
                <a:cs typeface="Lexend SemiBold"/>
                <a:sym typeface="Lexend SemiBold"/>
              </a:rPr>
              <a:t>Crime &amp; Traffic Data ~ Moon Phases</a:t>
            </a:r>
            <a:endParaRPr i="1" sz="1600">
              <a:latin typeface="Lexend SemiBold"/>
              <a:ea typeface="Lexend SemiBold"/>
              <a:cs typeface="Lexend SemiBold"/>
              <a:sym typeface="Lexend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45"/>
          <p:cNvPicPr preferRelativeResize="0"/>
          <p:nvPr/>
        </p:nvPicPr>
        <p:blipFill>
          <a:blip r:embed="rId3">
            <a:alphaModFix/>
          </a:blip>
          <a:stretch>
            <a:fillRect/>
          </a:stretch>
        </p:blipFill>
        <p:spPr>
          <a:xfrm rot="2819998">
            <a:off x="1156356" y="1897562"/>
            <a:ext cx="2143125" cy="2143125"/>
          </a:xfrm>
          <a:prstGeom prst="rect">
            <a:avLst/>
          </a:prstGeom>
          <a:noFill/>
          <a:ln>
            <a:noFill/>
          </a:ln>
        </p:spPr>
      </p:pic>
      <p:sp>
        <p:nvSpPr>
          <p:cNvPr id="510" name="Google Shape;510;p45"/>
          <p:cNvSpPr txBox="1"/>
          <p:nvPr>
            <p:ph idx="4" type="title"/>
          </p:nvPr>
        </p:nvSpPr>
        <p:spPr>
          <a:xfrm>
            <a:off x="279185" y="338025"/>
            <a:ext cx="5562300" cy="67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 Moon vs. Crime &amp; Traffic</a:t>
            </a:r>
            <a:endParaRPr/>
          </a:p>
        </p:txBody>
      </p:sp>
      <p:sp>
        <p:nvSpPr>
          <p:cNvPr id="511" name="Google Shape;511;p45"/>
          <p:cNvSpPr txBox="1"/>
          <p:nvPr>
            <p:ph idx="1" type="subTitle"/>
          </p:nvPr>
        </p:nvSpPr>
        <p:spPr>
          <a:xfrm>
            <a:off x="4481951" y="1068225"/>
            <a:ext cx="43386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Moon vs. Crime &amp; Traffic</a:t>
            </a:r>
            <a:endParaRPr/>
          </a:p>
        </p:txBody>
      </p:sp>
      <p:sp>
        <p:nvSpPr>
          <p:cNvPr id="512" name="Google Shape;512;p45"/>
          <p:cNvSpPr txBox="1"/>
          <p:nvPr>
            <p:ph idx="3" type="body"/>
          </p:nvPr>
        </p:nvSpPr>
        <p:spPr>
          <a:xfrm>
            <a:off x="4476125" y="1436250"/>
            <a:ext cx="4338600" cy="158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Moon Phase: Full Moon vs. Other (</a:t>
            </a:r>
            <a:r>
              <a:rPr i="1" lang="en"/>
              <a:t>quarters + new)</a:t>
            </a:r>
            <a:endParaRPr i="1"/>
          </a:p>
          <a:p>
            <a:pPr indent="-304800" lvl="0" marL="457200" rtl="0" algn="l">
              <a:spcBef>
                <a:spcPts val="0"/>
              </a:spcBef>
              <a:spcAft>
                <a:spcPts val="0"/>
              </a:spcAft>
              <a:buSzPts val="1200"/>
              <a:buChar char="●"/>
            </a:pPr>
            <a:r>
              <a:rPr lang="en"/>
              <a:t>Traffic: MD Traffic Violations </a:t>
            </a:r>
            <a:r>
              <a:rPr i="1" lang="en"/>
              <a:t>(2015 - 2020)</a:t>
            </a:r>
            <a:endParaRPr i="1"/>
          </a:p>
          <a:p>
            <a:pPr indent="-304800" lvl="0" marL="457200" rtl="0" algn="l">
              <a:spcBef>
                <a:spcPts val="0"/>
              </a:spcBef>
              <a:spcAft>
                <a:spcPts val="0"/>
              </a:spcAft>
              <a:buSzPts val="1200"/>
              <a:buChar char="●"/>
            </a:pPr>
            <a:r>
              <a:rPr lang="en"/>
              <a:t>Crime: 4 </a:t>
            </a:r>
            <a:r>
              <a:rPr lang="en"/>
              <a:t>Major Metropolitan Crime Data Sets</a:t>
            </a:r>
            <a:endParaRPr i="1"/>
          </a:p>
          <a:p>
            <a:pPr indent="0" lvl="0" marL="0" rtl="0" algn="l">
              <a:spcBef>
                <a:spcPts val="0"/>
              </a:spcBef>
              <a:spcAft>
                <a:spcPts val="0"/>
              </a:spcAft>
              <a:buNone/>
            </a:pPr>
            <a:r>
              <a:t/>
            </a:r>
            <a:endParaRPr/>
          </a:p>
          <a:p>
            <a:pPr indent="0" lvl="0" marL="0" rtl="0" algn="l">
              <a:spcBef>
                <a:spcPts val="0"/>
              </a:spcBef>
              <a:spcAft>
                <a:spcPts val="0"/>
              </a:spcAft>
              <a:buNone/>
            </a:pPr>
            <a:r>
              <a:rPr b="1" lang="en"/>
              <a:t>Analysis:</a:t>
            </a:r>
            <a:endParaRPr b="1"/>
          </a:p>
          <a:p>
            <a:pPr indent="-304800" lvl="0" marL="457200" rtl="0" algn="l">
              <a:spcBef>
                <a:spcPts val="0"/>
              </a:spcBef>
              <a:spcAft>
                <a:spcPts val="0"/>
              </a:spcAft>
              <a:buSzPts val="1200"/>
              <a:buAutoNum type="arabicParenR"/>
            </a:pPr>
            <a:r>
              <a:rPr lang="en"/>
              <a:t>Primary Dataset: Moon data | 2015 - 2024 (9 yrs)</a:t>
            </a:r>
            <a:endParaRPr/>
          </a:p>
          <a:p>
            <a:pPr indent="-304800" lvl="0" marL="457200" rtl="0" algn="l">
              <a:spcBef>
                <a:spcPts val="0"/>
              </a:spcBef>
              <a:spcAft>
                <a:spcPts val="0"/>
              </a:spcAft>
              <a:buSzPts val="1200"/>
              <a:buAutoNum type="arabicParenR"/>
            </a:pPr>
            <a:r>
              <a:rPr lang="en"/>
              <a:t>2 Datasets </a:t>
            </a:r>
            <a:r>
              <a:rPr lang="en" sz="1000"/>
              <a:t>(Crime &amp; Traffic)</a:t>
            </a:r>
            <a:r>
              <a:rPr lang="en"/>
              <a:t> merged w/ Moon Data</a:t>
            </a:r>
            <a:endParaRPr/>
          </a:p>
          <a:p>
            <a:pPr indent="-304800" lvl="0" marL="457200" rtl="0" algn="l">
              <a:spcBef>
                <a:spcPts val="0"/>
              </a:spcBef>
              <a:spcAft>
                <a:spcPts val="0"/>
              </a:spcAft>
              <a:buSzPts val="1200"/>
              <a:buAutoNum type="arabicParenR"/>
            </a:pPr>
            <a:r>
              <a:rPr lang="en"/>
              <a:t>Crime Rate: Days w/ Full Moon vs. Other</a:t>
            </a:r>
            <a:endParaRPr/>
          </a:p>
          <a:p>
            <a:pPr indent="-304800" lvl="0" marL="457200" rtl="0" algn="l">
              <a:spcBef>
                <a:spcPts val="0"/>
              </a:spcBef>
              <a:spcAft>
                <a:spcPts val="0"/>
              </a:spcAft>
              <a:buSzPts val="1200"/>
              <a:buAutoNum type="arabicParenR"/>
            </a:pPr>
            <a:r>
              <a:rPr lang="en"/>
              <a:t>Visualizations</a:t>
            </a:r>
            <a:endParaRPr/>
          </a:p>
        </p:txBody>
      </p:sp>
      <p:sp>
        <p:nvSpPr>
          <p:cNvPr id="513" name="Google Shape;513;p4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14" name="Google Shape;514;p45"/>
          <p:cNvPicPr preferRelativeResize="0"/>
          <p:nvPr/>
        </p:nvPicPr>
        <p:blipFill rotWithShape="1">
          <a:blip r:embed="rId4">
            <a:alphaModFix/>
          </a:blip>
          <a:srcRect b="0" l="0" r="3586" t="3984"/>
          <a:stretch/>
        </p:blipFill>
        <p:spPr>
          <a:xfrm>
            <a:off x="213709" y="3495800"/>
            <a:ext cx="1290976" cy="1553050"/>
          </a:xfrm>
          <a:prstGeom prst="rect">
            <a:avLst/>
          </a:prstGeom>
          <a:noFill/>
          <a:ln>
            <a:noFill/>
          </a:ln>
          <a:effectLst>
            <a:outerShdw blurRad="57150" rotWithShape="0" algn="bl" dir="5400000" dist="19050">
              <a:srgbClr val="000000">
                <a:alpha val="50000"/>
              </a:srgbClr>
            </a:outerShdw>
          </a:effectLst>
        </p:spPr>
      </p:pic>
      <p:pic>
        <p:nvPicPr>
          <p:cNvPr id="515" name="Google Shape;515;p45"/>
          <p:cNvPicPr preferRelativeResize="0"/>
          <p:nvPr/>
        </p:nvPicPr>
        <p:blipFill>
          <a:blip r:embed="rId5">
            <a:alphaModFix/>
          </a:blip>
          <a:stretch>
            <a:fillRect/>
          </a:stretch>
        </p:blipFill>
        <p:spPr>
          <a:xfrm>
            <a:off x="3011200" y="931613"/>
            <a:ext cx="1290970" cy="1553050"/>
          </a:xfrm>
          <a:prstGeom prst="rect">
            <a:avLst/>
          </a:prstGeom>
          <a:noFill/>
          <a:ln>
            <a:noFill/>
          </a:ln>
          <a:effectLst>
            <a:outerShdw blurRad="57150" rotWithShape="0" algn="bl" dir="5400000" dist="19050">
              <a:srgbClr val="000000">
                <a:alpha val="50000"/>
              </a:srgbClr>
            </a:outerShdw>
          </a:effectLst>
        </p:spPr>
      </p:pic>
      <p:pic>
        <p:nvPicPr>
          <p:cNvPr id="516" name="Google Shape;516;p45"/>
          <p:cNvPicPr preferRelativeResize="0"/>
          <p:nvPr/>
        </p:nvPicPr>
        <p:blipFill>
          <a:blip r:embed="rId6">
            <a:alphaModFix/>
          </a:blip>
          <a:stretch>
            <a:fillRect/>
          </a:stretch>
        </p:blipFill>
        <p:spPr>
          <a:xfrm>
            <a:off x="3011199" y="3507550"/>
            <a:ext cx="1290974" cy="1523072"/>
          </a:xfrm>
          <a:prstGeom prst="rect">
            <a:avLst/>
          </a:prstGeom>
          <a:noFill/>
          <a:ln>
            <a:noFill/>
          </a:ln>
          <a:effectLst>
            <a:outerShdw blurRad="57150" rotWithShape="0" algn="bl" dir="5400000" dist="19050">
              <a:srgbClr val="000000">
                <a:alpha val="50000"/>
              </a:srgbClr>
            </a:outerShdw>
          </a:effectLst>
        </p:spPr>
      </p:pic>
      <p:pic>
        <p:nvPicPr>
          <p:cNvPr id="517" name="Google Shape;517;p45"/>
          <p:cNvPicPr preferRelativeResize="0"/>
          <p:nvPr/>
        </p:nvPicPr>
        <p:blipFill>
          <a:blip r:embed="rId7">
            <a:alphaModFix/>
          </a:blip>
          <a:stretch>
            <a:fillRect/>
          </a:stretch>
        </p:blipFill>
        <p:spPr>
          <a:xfrm>
            <a:off x="246438" y="931625"/>
            <a:ext cx="1225500" cy="1485461"/>
          </a:xfrm>
          <a:prstGeom prst="rect">
            <a:avLst/>
          </a:prstGeom>
          <a:noFill/>
          <a:ln>
            <a:noFill/>
          </a:ln>
        </p:spPr>
      </p:pic>
      <p:pic>
        <p:nvPicPr>
          <p:cNvPr id="518" name="Google Shape;518;p45"/>
          <p:cNvPicPr preferRelativeResize="0"/>
          <p:nvPr/>
        </p:nvPicPr>
        <p:blipFill>
          <a:blip r:embed="rId8">
            <a:alphaModFix/>
          </a:blip>
          <a:stretch>
            <a:fillRect/>
          </a:stretch>
        </p:blipFill>
        <p:spPr>
          <a:xfrm>
            <a:off x="7589253" y="3524878"/>
            <a:ext cx="1225475" cy="1488425"/>
          </a:xfrm>
          <a:prstGeom prst="rect">
            <a:avLst/>
          </a:prstGeom>
          <a:noFill/>
          <a:ln>
            <a:noFill/>
          </a:ln>
        </p:spPr>
      </p:pic>
      <p:pic>
        <p:nvPicPr>
          <p:cNvPr id="519" name="Google Shape;519;p45"/>
          <p:cNvPicPr preferRelativeResize="0"/>
          <p:nvPr/>
        </p:nvPicPr>
        <p:blipFill>
          <a:blip r:embed="rId9">
            <a:alphaModFix/>
          </a:blip>
          <a:stretch>
            <a:fillRect/>
          </a:stretch>
        </p:blipFill>
        <p:spPr>
          <a:xfrm>
            <a:off x="5222295" y="3683625"/>
            <a:ext cx="2366505" cy="1329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6"/>
          <p:cNvSpPr txBox="1"/>
          <p:nvPr>
            <p:ph type="title"/>
          </p:nvPr>
        </p:nvSpPr>
        <p:spPr>
          <a:xfrm>
            <a:off x="279185" y="31227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Findings</a:t>
            </a:r>
            <a:endParaRPr/>
          </a:p>
        </p:txBody>
      </p:sp>
      <p:sp>
        <p:nvSpPr>
          <p:cNvPr id="525" name="Google Shape;525;p46"/>
          <p:cNvSpPr txBox="1"/>
          <p:nvPr>
            <p:ph idx="1" type="subTitle"/>
          </p:nvPr>
        </p:nvSpPr>
        <p:spPr>
          <a:xfrm>
            <a:off x="4481951" y="1068225"/>
            <a:ext cx="43386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TLDR</a:t>
            </a:r>
            <a:endParaRPr/>
          </a:p>
        </p:txBody>
      </p:sp>
      <p:sp>
        <p:nvSpPr>
          <p:cNvPr id="526" name="Google Shape;526;p46"/>
          <p:cNvSpPr/>
          <p:nvPr>
            <p:ph idx="2" type="pic"/>
          </p:nvPr>
        </p:nvSpPr>
        <p:spPr>
          <a:xfrm>
            <a:off x="298300" y="1055350"/>
            <a:ext cx="4165800" cy="3783300"/>
          </a:xfrm>
          <a:prstGeom prst="rect">
            <a:avLst/>
          </a:prstGeom>
        </p:spPr>
      </p:sp>
      <p:sp>
        <p:nvSpPr>
          <p:cNvPr id="527" name="Google Shape;527;p46"/>
          <p:cNvSpPr txBox="1"/>
          <p:nvPr>
            <p:ph idx="3" type="body"/>
          </p:nvPr>
        </p:nvSpPr>
        <p:spPr>
          <a:xfrm>
            <a:off x="4484120" y="1438897"/>
            <a:ext cx="43386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Unfortunately the Null Hypothesis came out ahead and our Alternate Hypothesis was not proven. </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a:t>Null Hypothesis:</a:t>
            </a:r>
            <a:r>
              <a:rPr i="1" lang="en"/>
              <a:t>  Findings Indicated that there is </a:t>
            </a:r>
            <a:r>
              <a:rPr b="1" i="1" lang="en"/>
              <a:t>NO</a:t>
            </a:r>
            <a:r>
              <a:rPr i="1" lang="en"/>
              <a:t> relationship between the two variables:</a:t>
            </a:r>
            <a:endParaRPr i="1"/>
          </a:p>
          <a:p>
            <a:pPr indent="-304800" lvl="0" marL="457200" rtl="0" algn="l">
              <a:spcBef>
                <a:spcPts val="0"/>
              </a:spcBef>
              <a:spcAft>
                <a:spcPts val="0"/>
              </a:spcAft>
              <a:buSzPts val="1200"/>
              <a:buChar char="-"/>
            </a:pPr>
            <a:r>
              <a:rPr i="1" lang="en"/>
              <a:t>Erratic Behavior (Crime / Traffic Violations)</a:t>
            </a:r>
            <a:endParaRPr i="1"/>
          </a:p>
          <a:p>
            <a:pPr indent="-304800" lvl="0" marL="457200" rtl="0" algn="l">
              <a:spcBef>
                <a:spcPts val="0"/>
              </a:spcBef>
              <a:spcAft>
                <a:spcPts val="0"/>
              </a:spcAft>
              <a:buSzPts val="1200"/>
              <a:buChar char="-"/>
            </a:pPr>
            <a:r>
              <a:rPr i="1" lang="en"/>
              <a:t>Full Moon </a:t>
            </a:r>
            <a:endParaRPr i="1"/>
          </a:p>
          <a:p>
            <a:pPr indent="0" lvl="0" marL="0" rtl="0" algn="l">
              <a:spcBef>
                <a:spcPts val="0"/>
              </a:spcBef>
              <a:spcAft>
                <a:spcPts val="0"/>
              </a:spcAft>
              <a:buNone/>
            </a:pPr>
            <a:br>
              <a:rPr i="1" lang="en"/>
            </a:br>
            <a:r>
              <a:rPr i="1" lang="en"/>
              <a:t>Alt Hypothesis </a:t>
            </a:r>
            <a:r>
              <a:rPr i="1" lang="en"/>
              <a:t>wasn't</a:t>
            </a:r>
            <a:r>
              <a:rPr i="1" lang="en"/>
              <a:t> proven despite expanding to multiple cities</a:t>
            </a:r>
            <a:r>
              <a:rPr lang="en"/>
              <a:t> </a:t>
            </a:r>
            <a:endParaRPr/>
          </a:p>
        </p:txBody>
      </p:sp>
      <p:pic>
        <p:nvPicPr>
          <p:cNvPr id="528" name="Google Shape;528;p46"/>
          <p:cNvPicPr preferRelativeResize="0"/>
          <p:nvPr/>
        </p:nvPicPr>
        <p:blipFill>
          <a:blip r:embed="rId3">
            <a:alphaModFix/>
          </a:blip>
          <a:stretch>
            <a:fillRect/>
          </a:stretch>
        </p:blipFill>
        <p:spPr>
          <a:xfrm>
            <a:off x="509700" y="1163438"/>
            <a:ext cx="3567125" cy="3567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7"/>
          <p:cNvSpPr txBox="1"/>
          <p:nvPr>
            <p:ph idx="1" type="subTitle"/>
          </p:nvPr>
        </p:nvSpPr>
        <p:spPr>
          <a:xfrm>
            <a:off x="323945" y="1166731"/>
            <a:ext cx="3314400" cy="3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ETL Data </a:t>
            </a:r>
            <a:endParaRPr/>
          </a:p>
        </p:txBody>
      </p:sp>
      <p:sp>
        <p:nvSpPr>
          <p:cNvPr id="534" name="Google Shape;534;p47"/>
          <p:cNvSpPr txBox="1"/>
          <p:nvPr>
            <p:ph idx="4" type="body"/>
          </p:nvPr>
        </p:nvSpPr>
        <p:spPr>
          <a:xfrm>
            <a:off x="336525" y="1478625"/>
            <a:ext cx="3561900" cy="729900"/>
          </a:xfrm>
          <a:prstGeom prst="rect">
            <a:avLst/>
          </a:prstGeom>
        </p:spPr>
        <p:txBody>
          <a:bodyPr anchorCtr="0" anchor="t" bIns="91425" lIns="91425" spcFirstLastPara="1" rIns="91425" wrap="square" tIns="91425">
            <a:noAutofit/>
          </a:bodyPr>
          <a:lstStyle/>
          <a:p>
            <a:pPr indent="-184150" lvl="0" marL="171450" rtl="0" algn="l">
              <a:spcBef>
                <a:spcPts val="0"/>
              </a:spcBef>
              <a:spcAft>
                <a:spcPts val="0"/>
              </a:spcAft>
              <a:buSzPts val="1100"/>
              <a:buChar char="●"/>
            </a:pPr>
            <a:r>
              <a:rPr lang="en" sz="1100"/>
              <a:t>Cleaned and transformed </a:t>
            </a:r>
            <a:r>
              <a:rPr i="1" lang="en" sz="1100"/>
              <a:t>(nan, datetime)</a:t>
            </a:r>
            <a:endParaRPr i="1" sz="1100"/>
          </a:p>
          <a:p>
            <a:pPr indent="0" lvl="0" marL="457200" rtl="0" algn="l">
              <a:spcBef>
                <a:spcPts val="0"/>
              </a:spcBef>
              <a:spcAft>
                <a:spcPts val="0"/>
              </a:spcAft>
              <a:buNone/>
            </a:pPr>
            <a:r>
              <a:t/>
            </a:r>
            <a:endParaRPr i="1" sz="1100"/>
          </a:p>
          <a:p>
            <a:pPr indent="-184150" lvl="0" marL="171450" rtl="0" algn="l">
              <a:spcBef>
                <a:spcPts val="0"/>
              </a:spcBef>
              <a:spcAft>
                <a:spcPts val="0"/>
              </a:spcAft>
              <a:buSzPts val="1100"/>
              <a:buChar char="●"/>
            </a:pPr>
            <a:r>
              <a:rPr lang="en" sz="1100"/>
              <a:t>Columns: </a:t>
            </a:r>
            <a:r>
              <a:rPr lang="en" sz="1100"/>
              <a:t>Date of Crime &amp; Type of Crime</a:t>
            </a:r>
            <a:endParaRPr sz="1100"/>
          </a:p>
          <a:p>
            <a:pPr indent="0" lvl="0" marL="457200" rtl="0" algn="l">
              <a:spcBef>
                <a:spcPts val="0"/>
              </a:spcBef>
              <a:spcAft>
                <a:spcPts val="0"/>
              </a:spcAft>
              <a:buNone/>
            </a:pPr>
            <a:r>
              <a:t/>
            </a:r>
            <a:endParaRPr sz="1100"/>
          </a:p>
          <a:p>
            <a:pPr indent="-184150" lvl="0" marL="171450" rtl="0" algn="l">
              <a:spcBef>
                <a:spcPts val="0"/>
              </a:spcBef>
              <a:spcAft>
                <a:spcPts val="0"/>
              </a:spcAft>
              <a:buSzPts val="1100"/>
              <a:buChar char="●"/>
            </a:pPr>
            <a:r>
              <a:rPr lang="en" sz="1100"/>
              <a:t>Visualized (groupby # of crimes on Date)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535" name="Google Shape;535;p47"/>
          <p:cNvSpPr txBox="1"/>
          <p:nvPr>
            <p:ph idx="5" type="subTitle"/>
          </p:nvPr>
        </p:nvSpPr>
        <p:spPr>
          <a:xfrm>
            <a:off x="336530" y="2594722"/>
            <a:ext cx="3301500" cy="3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a:t>
            </a:r>
            <a:endParaRPr/>
          </a:p>
        </p:txBody>
      </p:sp>
      <p:sp>
        <p:nvSpPr>
          <p:cNvPr id="536" name="Google Shape;536;p47"/>
          <p:cNvSpPr txBox="1"/>
          <p:nvPr>
            <p:ph idx="6" type="body"/>
          </p:nvPr>
        </p:nvSpPr>
        <p:spPr>
          <a:xfrm>
            <a:off x="349099" y="2906625"/>
            <a:ext cx="3663900" cy="729900"/>
          </a:xfrm>
          <a:prstGeom prst="rect">
            <a:avLst/>
          </a:prstGeom>
        </p:spPr>
        <p:txBody>
          <a:bodyPr anchorCtr="0" anchor="t" bIns="91425" lIns="91425" spcFirstLastPara="1" rIns="91425" wrap="square" tIns="91425">
            <a:noAutofit/>
          </a:bodyPr>
          <a:lstStyle/>
          <a:p>
            <a:pPr indent="-184150" lvl="0" marL="171450" marR="0" rtl="0" algn="l">
              <a:lnSpc>
                <a:spcPct val="100000"/>
              </a:lnSpc>
              <a:spcBef>
                <a:spcPts val="0"/>
              </a:spcBef>
              <a:spcAft>
                <a:spcPts val="0"/>
              </a:spcAft>
              <a:buSzPts val="1100"/>
              <a:buChar char="●"/>
            </a:pPr>
            <a:r>
              <a:rPr lang="en" sz="1100"/>
              <a:t>2024 &gt; Crime Dropped Significantly</a:t>
            </a:r>
            <a:br>
              <a:rPr lang="en" sz="1100"/>
            </a:br>
            <a:endParaRPr sz="1100"/>
          </a:p>
          <a:p>
            <a:pPr indent="-184150" lvl="0" marL="171450" marR="0" rtl="0" algn="l">
              <a:lnSpc>
                <a:spcPct val="100000"/>
              </a:lnSpc>
              <a:spcBef>
                <a:spcPts val="0"/>
              </a:spcBef>
              <a:spcAft>
                <a:spcPts val="0"/>
              </a:spcAft>
              <a:buSzPts val="1100"/>
              <a:buChar char="●"/>
            </a:pPr>
            <a:r>
              <a:rPr lang="en" sz="1100"/>
              <a:t>2022  to 2024 &gt; Crime spike patterns</a:t>
            </a:r>
            <a:endParaRPr sz="1100"/>
          </a:p>
        </p:txBody>
      </p:sp>
      <p:sp>
        <p:nvSpPr>
          <p:cNvPr id="537" name="Google Shape;537;p47"/>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 Crime Data</a:t>
            </a:r>
            <a:endParaRPr/>
          </a:p>
        </p:txBody>
      </p:sp>
      <p:pic>
        <p:nvPicPr>
          <p:cNvPr id="538" name="Google Shape;538;p47"/>
          <p:cNvPicPr preferRelativeResize="0"/>
          <p:nvPr/>
        </p:nvPicPr>
        <p:blipFill>
          <a:blip r:embed="rId3">
            <a:alphaModFix/>
          </a:blip>
          <a:stretch>
            <a:fillRect/>
          </a:stretch>
        </p:blipFill>
        <p:spPr>
          <a:xfrm>
            <a:off x="3789500" y="1208200"/>
            <a:ext cx="5315551" cy="3080950"/>
          </a:xfrm>
          <a:prstGeom prst="rect">
            <a:avLst/>
          </a:prstGeom>
          <a:noFill/>
          <a:ln>
            <a:noFill/>
          </a:ln>
          <a:effectLst>
            <a:outerShdw blurRad="57150" rotWithShape="0" algn="bl" dir="5400000" dist="19050">
              <a:srgbClr val="000000">
                <a:alpha val="50000"/>
              </a:srgbClr>
            </a:outerShdw>
          </a:effectLst>
        </p:spPr>
      </p:pic>
      <p:sp>
        <p:nvSpPr>
          <p:cNvPr id="539" name="Google Shape;539;p47"/>
          <p:cNvSpPr/>
          <p:nvPr/>
        </p:nvSpPr>
        <p:spPr>
          <a:xfrm>
            <a:off x="8713425" y="2767125"/>
            <a:ext cx="197100" cy="399300"/>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40" name="Google Shape;540;p47"/>
          <p:cNvSpPr/>
          <p:nvPr/>
        </p:nvSpPr>
        <p:spPr>
          <a:xfrm>
            <a:off x="6457550" y="1694600"/>
            <a:ext cx="197100" cy="399300"/>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41" name="Google Shape;541;p47"/>
          <p:cNvSpPr txBox="1"/>
          <p:nvPr/>
        </p:nvSpPr>
        <p:spPr>
          <a:xfrm>
            <a:off x="4558600" y="4719750"/>
            <a:ext cx="4470300" cy="3471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900" u="sng">
                <a:solidFill>
                  <a:schemeClr val="hlink"/>
                </a:solidFill>
                <a:highlight>
                  <a:srgbClr val="1C1C1C"/>
                </a:highlight>
                <a:latin typeface="Georgia"/>
                <a:ea typeface="Georgia"/>
                <a:cs typeface="Georgia"/>
                <a:sym typeface="Georgia"/>
                <a:hlinkClick r:id="rId4"/>
              </a:rPr>
              <a:t>**KTLA News: L.A. homicides down slightly so far in 2024: report</a:t>
            </a:r>
            <a:endParaRPr b="1" sz="900">
              <a:solidFill>
                <a:srgbClr val="FFFFFF"/>
              </a:solidFill>
              <a:highlight>
                <a:srgbClr val="1C1C1C"/>
              </a:highlight>
              <a:latin typeface="Georgia"/>
              <a:ea typeface="Georgia"/>
              <a:cs typeface="Georgia"/>
              <a:sym typeface="Georgia"/>
            </a:endParaRPr>
          </a:p>
          <a:p>
            <a:pPr indent="0" lvl="0" marL="0" rtl="0" algn="l">
              <a:spcBef>
                <a:spcPts val="600"/>
              </a:spcBef>
              <a:spcAft>
                <a:spcPts val="0"/>
              </a:spcAft>
              <a:buNone/>
            </a:pPr>
            <a:r>
              <a:t/>
            </a:r>
            <a:endParaRPr sz="100">
              <a:solidFill>
                <a:schemeClr val="dk1"/>
              </a:solidFill>
              <a:latin typeface="Lexend"/>
              <a:ea typeface="Lexend"/>
              <a:cs typeface="Lexend"/>
              <a:sym typeface="Lexend"/>
            </a:endParaRPr>
          </a:p>
        </p:txBody>
      </p:sp>
      <p:sp>
        <p:nvSpPr>
          <p:cNvPr id="542" name="Google Shape;542;p47"/>
          <p:cNvSpPr txBox="1"/>
          <p:nvPr/>
        </p:nvSpPr>
        <p:spPr>
          <a:xfrm>
            <a:off x="2534275" y="4710250"/>
            <a:ext cx="25920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a:ea typeface="Lexend"/>
                <a:cs typeface="Lexend"/>
                <a:sym typeface="Lexend"/>
              </a:rPr>
              <a:t>Corroborating</a:t>
            </a:r>
            <a:r>
              <a:rPr lang="en" sz="1100">
                <a:solidFill>
                  <a:schemeClr val="dk1"/>
                </a:solidFill>
                <a:latin typeface="Lexend"/>
                <a:ea typeface="Lexend"/>
                <a:cs typeface="Lexend"/>
                <a:sym typeface="Lexend"/>
              </a:rPr>
              <a:t> News Article:</a:t>
            </a:r>
            <a:endParaRPr sz="1100">
              <a:solidFill>
                <a:schemeClr val="dk1"/>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8"/>
          <p:cNvSpPr txBox="1"/>
          <p:nvPr>
            <p:ph idx="5" type="subTitle"/>
          </p:nvPr>
        </p:nvSpPr>
        <p:spPr>
          <a:xfrm>
            <a:off x="336530" y="1223122"/>
            <a:ext cx="3301500" cy="3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Normalized Crime Data</a:t>
            </a:r>
            <a:endParaRPr/>
          </a:p>
        </p:txBody>
      </p:sp>
      <p:sp>
        <p:nvSpPr>
          <p:cNvPr id="548" name="Google Shape;548;p48"/>
          <p:cNvSpPr txBox="1"/>
          <p:nvPr>
            <p:ph idx="6" type="body"/>
          </p:nvPr>
        </p:nvSpPr>
        <p:spPr>
          <a:xfrm>
            <a:off x="349106" y="1763613"/>
            <a:ext cx="33015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Created a Control Dataset </a:t>
            </a:r>
            <a:br>
              <a:rPr lang="en"/>
            </a:br>
            <a:endParaRPr/>
          </a:p>
          <a:p>
            <a:pPr indent="0" lvl="0" marL="0" rtl="0" algn="l">
              <a:spcBef>
                <a:spcPts val="0"/>
              </a:spcBef>
              <a:spcAft>
                <a:spcPts val="0"/>
              </a:spcAft>
              <a:buNone/>
            </a:pPr>
            <a:r>
              <a:rPr lang="en"/>
              <a:t>- Removed:</a:t>
            </a:r>
            <a:br>
              <a:rPr lang="en"/>
            </a:br>
            <a:endParaRPr/>
          </a:p>
          <a:p>
            <a:pPr indent="0" lvl="0" marL="0" rtl="0" algn="l">
              <a:spcBef>
                <a:spcPts val="0"/>
              </a:spcBef>
              <a:spcAft>
                <a:spcPts val="0"/>
              </a:spcAft>
              <a:buNone/>
            </a:pPr>
            <a:r>
              <a:rPr lang="en"/>
              <a:t>	- 2024 crime crackdown by LAPD</a:t>
            </a:r>
            <a:br>
              <a:rPr lang="en"/>
            </a:br>
            <a:endParaRPr/>
          </a:p>
          <a:p>
            <a:pPr indent="0" lvl="0" marL="0" rtl="0" algn="l">
              <a:spcBef>
                <a:spcPts val="0"/>
              </a:spcBef>
              <a:spcAft>
                <a:spcPts val="0"/>
              </a:spcAft>
              <a:buNone/>
            </a:pPr>
            <a:r>
              <a:rPr lang="en"/>
              <a:t>	- Used Boxplot to identify Outliers </a:t>
            </a:r>
            <a:endParaRPr/>
          </a:p>
          <a:p>
            <a:pPr indent="0" lvl="0" marL="0" rtl="0" algn="l">
              <a:spcBef>
                <a:spcPts val="0"/>
              </a:spcBef>
              <a:spcAft>
                <a:spcPts val="0"/>
              </a:spcAft>
              <a:buNone/>
            </a:pPr>
            <a:r>
              <a:rPr lang="en"/>
              <a:t>             (</a:t>
            </a:r>
            <a:r>
              <a:rPr i="1" lang="en"/>
              <a:t>Crime Spikes/Low’s)</a:t>
            </a:r>
            <a:endParaRPr i="1"/>
          </a:p>
          <a:p>
            <a:pPr indent="0" lvl="0" marL="0" rtl="0" algn="l">
              <a:spcBef>
                <a:spcPts val="0"/>
              </a:spcBef>
              <a:spcAft>
                <a:spcPts val="0"/>
              </a:spcAft>
              <a:buNone/>
            </a:pPr>
            <a:r>
              <a:t/>
            </a:r>
            <a:endParaRPr/>
          </a:p>
        </p:txBody>
      </p:sp>
      <p:sp>
        <p:nvSpPr>
          <p:cNvPr id="549" name="Google Shape;549;p48"/>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Identify Outliers</a:t>
            </a:r>
            <a:endParaRPr/>
          </a:p>
        </p:txBody>
      </p:sp>
      <p:pic>
        <p:nvPicPr>
          <p:cNvPr id="550" name="Google Shape;550;p48"/>
          <p:cNvPicPr preferRelativeResize="0"/>
          <p:nvPr/>
        </p:nvPicPr>
        <p:blipFill>
          <a:blip r:embed="rId3">
            <a:alphaModFix/>
          </a:blip>
          <a:stretch>
            <a:fillRect/>
          </a:stretch>
        </p:blipFill>
        <p:spPr>
          <a:xfrm>
            <a:off x="3792450" y="1225148"/>
            <a:ext cx="4986725" cy="2857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9"/>
          <p:cNvSpPr/>
          <p:nvPr>
            <p:ph idx="2" type="pic"/>
          </p:nvPr>
        </p:nvSpPr>
        <p:spPr>
          <a:xfrm>
            <a:off x="3789500" y="1216033"/>
            <a:ext cx="2512800" cy="2711400"/>
          </a:xfrm>
          <a:prstGeom prst="rect">
            <a:avLst/>
          </a:prstGeom>
        </p:spPr>
      </p:sp>
      <p:sp>
        <p:nvSpPr>
          <p:cNvPr id="556" name="Google Shape;556;p49"/>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Normalized Crime Data</a:t>
            </a:r>
            <a:endParaRPr/>
          </a:p>
        </p:txBody>
      </p:sp>
      <p:pic>
        <p:nvPicPr>
          <p:cNvPr id="557" name="Google Shape;557;p49"/>
          <p:cNvPicPr preferRelativeResize="0"/>
          <p:nvPr/>
        </p:nvPicPr>
        <p:blipFill>
          <a:blip r:embed="rId3">
            <a:alphaModFix/>
          </a:blip>
          <a:stretch>
            <a:fillRect/>
          </a:stretch>
        </p:blipFill>
        <p:spPr>
          <a:xfrm>
            <a:off x="292600" y="937125"/>
            <a:ext cx="8808401" cy="1977300"/>
          </a:xfrm>
          <a:prstGeom prst="rect">
            <a:avLst/>
          </a:prstGeom>
          <a:noFill/>
          <a:ln>
            <a:noFill/>
          </a:ln>
          <a:effectLst>
            <a:outerShdw blurRad="57150" rotWithShape="0" algn="bl" dir="5400000" dist="19050">
              <a:srgbClr val="000000">
                <a:alpha val="50000"/>
              </a:srgbClr>
            </a:outerShdw>
          </a:effectLst>
        </p:spPr>
      </p:pic>
      <p:pic>
        <p:nvPicPr>
          <p:cNvPr id="558" name="Google Shape;558;p49"/>
          <p:cNvPicPr preferRelativeResize="0"/>
          <p:nvPr/>
        </p:nvPicPr>
        <p:blipFill rotWithShape="1">
          <a:blip r:embed="rId4">
            <a:alphaModFix/>
          </a:blip>
          <a:srcRect b="4979" l="0" r="0" t="0"/>
          <a:stretch/>
        </p:blipFill>
        <p:spPr>
          <a:xfrm>
            <a:off x="287600" y="2956925"/>
            <a:ext cx="7447099" cy="2110950"/>
          </a:xfrm>
          <a:prstGeom prst="rect">
            <a:avLst/>
          </a:prstGeom>
          <a:noFill/>
          <a:ln>
            <a:noFill/>
          </a:ln>
          <a:effectLst>
            <a:outerShdw blurRad="57150" rotWithShape="0" algn="bl" dir="5400000" dist="19050">
              <a:srgbClr val="000000">
                <a:alpha val="50000"/>
              </a:srgbClr>
            </a:outerShdw>
          </a:effectLst>
        </p:spPr>
      </p:pic>
      <p:sp>
        <p:nvSpPr>
          <p:cNvPr id="559" name="Google Shape;559;p49"/>
          <p:cNvSpPr/>
          <p:nvPr/>
        </p:nvSpPr>
        <p:spPr>
          <a:xfrm>
            <a:off x="7353425" y="1104950"/>
            <a:ext cx="96300" cy="36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pic>
        <p:nvPicPr>
          <p:cNvPr id="560" name="Google Shape;560;p49"/>
          <p:cNvPicPr preferRelativeResize="0"/>
          <p:nvPr/>
        </p:nvPicPr>
        <p:blipFill>
          <a:blip r:embed="rId5">
            <a:alphaModFix/>
          </a:blip>
          <a:stretch>
            <a:fillRect/>
          </a:stretch>
        </p:blipFill>
        <p:spPr>
          <a:xfrm>
            <a:off x="7806000" y="3612313"/>
            <a:ext cx="1295000" cy="60041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ptions Proposal">
  <a:themeElements>
    <a:clrScheme name="Simple Light">
      <a:dk1>
        <a:srgbClr val="1D1D1D"/>
      </a:dk1>
      <a:lt1>
        <a:srgbClr val="FFFFF0"/>
      </a:lt1>
      <a:dk2>
        <a:srgbClr val="51BD85"/>
      </a:dk2>
      <a:lt2>
        <a:srgbClr val="FF6652"/>
      </a:lt2>
      <a:accent1>
        <a:srgbClr val="FFE534"/>
      </a:accent1>
      <a:accent2>
        <a:srgbClr val="FFBBDC"/>
      </a:accent2>
      <a:accent3>
        <a:srgbClr val="6AD2E6"/>
      </a:accent3>
      <a:accent4>
        <a:srgbClr val="DBC89F"/>
      </a:accent4>
      <a:accent5>
        <a:srgbClr val="D8E4D6"/>
      </a:accent5>
      <a:accent6>
        <a:srgbClr val="FFFFFF"/>
      </a:accent6>
      <a:hlink>
        <a:srgbClr val="6AD2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